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Layouts/slideLayout24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Layouts/slideLayout198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21.xml" ContentType="application/vnd.openxmlformats-officedocument.theme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187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76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90.xml" ContentType="application/vnd.openxmlformats-officedocument.presentationml.slideLayout+xml"/>
  <Override PartName="/ppt/presentation.xml" ContentType="application/vnd.openxmlformats-officedocument.presentationml.presentation.main+xml"/>
  <Override PartName="/ppt/slideMasters/slideMaster16.xml" ContentType="application/vnd.openxmlformats-officedocument.presentationml.slideMaster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219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208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s/slide108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211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Override PartName="/ppt/notesSlides/notesSlide18.xml" ContentType="application/vnd.openxmlformats-officedocument.presentationml.notesSlide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slideMasters/slideMaster13.xml" ContentType="application/vnd.openxmlformats-officedocument.presentationml.slideMaster+xml"/>
  <Override PartName="/ppt/slideLayouts/slideLayout20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notesSlides/notesSlide9.xml" ContentType="application/vnd.openxmlformats-officedocument.presentationml.notesSlide+xml"/>
  <Override PartName="/ppt/slides/slide79.xml" ContentType="application/vnd.openxmlformats-officedocument.presentationml.slid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slideLayouts/slideLayout189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Masters/slideMaster18.xml" ContentType="application/vnd.openxmlformats-officedocument.presentationml.slideMaster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70.xml" ContentType="application/vnd.openxmlformats-officedocument.presentationml.slideLayout+xml"/>
  <Default Extension="wav" ContentType="audio/wav"/>
  <Override PartName="/ppt/notesSlides/notesSlide15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7.xml" ContentType="application/vnd.openxmlformats-officedocument.them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slideLayouts/slideLayout213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87.xml" ContentType="application/vnd.openxmlformats-officedocument.presentationml.slide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202.xml" ContentType="application/vnd.openxmlformats-officedocument.presentationml.slideLayout+xml"/>
  <Override PartName="/ppt/theme/theme20.xml" ContentType="application/vnd.openxmlformats-officedocument.them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s/slide118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9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notesSlides/notesSlide17.xml" ContentType="application/vnd.openxmlformats-officedocument.presentationml.notes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19.xml" ContentType="application/vnd.openxmlformats-officedocument.theme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215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slideLayouts/slideLayout177.xml" ContentType="application/vnd.openxmlformats-officedocument.presentationml.slide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91.xml" ContentType="application/vnd.openxmlformats-officedocument.presentationml.slideLayout+xml"/>
  <Default Extension="rels" ContentType="application/vnd.openxmlformats-package.relationships+xml"/>
  <Override PartName="/ppt/slideMasters/slideMaster17.xml" ContentType="application/vnd.openxmlformats-officedocument.presentationml.slideMaster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s/slide109.xml" ContentType="application/vnd.openxmlformats-officedocument.presentationml.slide+xml"/>
  <Override PartName="/ppt/theme/theme8.xml" ContentType="application/vnd.openxmlformats-officedocument.theme+xml"/>
  <Override PartName="/ppt/slides/slide97.xml" ContentType="application/vnd.openxmlformats-officedocument.presentationml.slide+xml"/>
  <Override PartName="/ppt/slideLayouts/slideLayout149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06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s/slide117.xml" ContentType="application/vnd.openxmlformats-officedocument.presentationml.slide+xml"/>
  <Override PartName="/ppt/theme/theme13.xml" ContentType="application/vnd.openxmlformats-officedocument.theme+xml"/>
  <Override PartName="/ppt/slideLayouts/slideLayout179.xml" ContentType="application/vnd.openxmlformats-officedocument.presentationml.slideLayout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Masters/slideMaster3.xml" ContentType="application/vnd.openxmlformats-officedocument.presentationml.slideMaster+xml"/>
  <Override PartName="/ppt/slides/slide58.xml" ContentType="application/vnd.openxmlformats-officedocument.presentationml.slide+xml"/>
  <Override PartName="/ppt/slideLayouts/slideLayout57.xml" ContentType="application/vnd.openxmlformats-officedocument.presentationml.slideLayout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135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Masters/slideMaster19.xml" ContentType="application/vnd.openxmlformats-officedocument.presentationml.slideMaster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8.xml" ContentType="application/vnd.openxmlformats-officedocument.theme+xml"/>
  <Override PartName="/ppt/theme/themeOverride1.xml" ContentType="application/vnd.openxmlformats-officedocument.themeOverride+xml"/>
  <Override PartName="/ppt/tableStyles.xml" ContentType="application/vnd.openxmlformats-officedocument.presentationml.tableStyl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56" r:id="rId8"/>
    <p:sldMasterId id="2147483780" r:id="rId9"/>
    <p:sldMasterId id="2147483913" r:id="rId10"/>
    <p:sldMasterId id="2147483937" r:id="rId11"/>
    <p:sldMasterId id="2147483949" r:id="rId12"/>
    <p:sldMasterId id="2147483961" r:id="rId13"/>
    <p:sldMasterId id="2147483973" r:id="rId14"/>
    <p:sldMasterId id="2147483985" r:id="rId15"/>
    <p:sldMasterId id="2147483997" r:id="rId16"/>
    <p:sldMasterId id="2147484009" r:id="rId17"/>
    <p:sldMasterId id="2147484021" r:id="rId18"/>
    <p:sldMasterId id="2147484033" r:id="rId19"/>
    <p:sldMasterId id="2147484045" r:id="rId20"/>
  </p:sldMasterIdLst>
  <p:notesMasterIdLst>
    <p:notesMasterId r:id="rId140"/>
  </p:notesMasterIdLst>
  <p:sldIdLst>
    <p:sldId id="260" r:id="rId21"/>
    <p:sldId id="390" r:id="rId22"/>
    <p:sldId id="391" r:id="rId23"/>
    <p:sldId id="392" r:id="rId24"/>
    <p:sldId id="393" r:id="rId25"/>
    <p:sldId id="394" r:id="rId26"/>
    <p:sldId id="395" r:id="rId27"/>
    <p:sldId id="396" r:id="rId28"/>
    <p:sldId id="277" r:id="rId29"/>
    <p:sldId id="278" r:id="rId30"/>
    <p:sldId id="279" r:id="rId31"/>
    <p:sldId id="280" r:id="rId32"/>
    <p:sldId id="283" r:id="rId33"/>
    <p:sldId id="284" r:id="rId34"/>
    <p:sldId id="285" r:id="rId35"/>
    <p:sldId id="286" r:id="rId36"/>
    <p:sldId id="287" r:id="rId37"/>
    <p:sldId id="281" r:id="rId38"/>
    <p:sldId id="282" r:id="rId39"/>
    <p:sldId id="261" r:id="rId40"/>
    <p:sldId id="258" r:id="rId41"/>
    <p:sldId id="259" r:id="rId42"/>
    <p:sldId id="288" r:id="rId43"/>
    <p:sldId id="289" r:id="rId44"/>
    <p:sldId id="290" r:id="rId45"/>
    <p:sldId id="296" r:id="rId46"/>
    <p:sldId id="297" r:id="rId47"/>
    <p:sldId id="298" r:id="rId48"/>
    <p:sldId id="291" r:id="rId49"/>
    <p:sldId id="292" r:id="rId50"/>
    <p:sldId id="293" r:id="rId51"/>
    <p:sldId id="294" r:id="rId52"/>
    <p:sldId id="295" r:id="rId53"/>
    <p:sldId id="475" r:id="rId54"/>
    <p:sldId id="476" r:id="rId55"/>
    <p:sldId id="477" r:id="rId56"/>
    <p:sldId id="478" r:id="rId57"/>
    <p:sldId id="479" r:id="rId58"/>
    <p:sldId id="480" r:id="rId59"/>
    <p:sldId id="481" r:id="rId60"/>
    <p:sldId id="482" r:id="rId61"/>
    <p:sldId id="483" r:id="rId62"/>
    <p:sldId id="484" r:id="rId63"/>
    <p:sldId id="485" r:id="rId64"/>
    <p:sldId id="486" r:id="rId65"/>
    <p:sldId id="487" r:id="rId66"/>
    <p:sldId id="488" r:id="rId67"/>
    <p:sldId id="489" r:id="rId68"/>
    <p:sldId id="490" r:id="rId69"/>
    <p:sldId id="491" r:id="rId70"/>
    <p:sldId id="492" r:id="rId71"/>
    <p:sldId id="493" r:id="rId72"/>
    <p:sldId id="318" r:id="rId73"/>
    <p:sldId id="319" r:id="rId74"/>
    <p:sldId id="494" r:id="rId75"/>
    <p:sldId id="495" r:id="rId76"/>
    <p:sldId id="496" r:id="rId77"/>
    <p:sldId id="497" r:id="rId78"/>
    <p:sldId id="498" r:id="rId79"/>
    <p:sldId id="499" r:id="rId80"/>
    <p:sldId id="326" r:id="rId81"/>
    <p:sldId id="423" r:id="rId82"/>
    <p:sldId id="424" r:id="rId83"/>
    <p:sldId id="425" r:id="rId84"/>
    <p:sldId id="426" r:id="rId85"/>
    <p:sldId id="500" r:id="rId86"/>
    <p:sldId id="501" r:id="rId87"/>
    <p:sldId id="502" r:id="rId88"/>
    <p:sldId id="503" r:id="rId89"/>
    <p:sldId id="504" r:id="rId90"/>
    <p:sldId id="505" r:id="rId91"/>
    <p:sldId id="506" r:id="rId92"/>
    <p:sldId id="507" r:id="rId93"/>
    <p:sldId id="508" r:id="rId94"/>
    <p:sldId id="509" r:id="rId95"/>
    <p:sldId id="510" r:id="rId96"/>
    <p:sldId id="511" r:id="rId97"/>
    <p:sldId id="512" r:id="rId98"/>
    <p:sldId id="513" r:id="rId99"/>
    <p:sldId id="514" r:id="rId100"/>
    <p:sldId id="515" r:id="rId101"/>
    <p:sldId id="516" r:id="rId102"/>
    <p:sldId id="517" r:id="rId103"/>
    <p:sldId id="518" r:id="rId104"/>
    <p:sldId id="519" r:id="rId105"/>
    <p:sldId id="520" r:id="rId106"/>
    <p:sldId id="521" r:id="rId107"/>
    <p:sldId id="522" r:id="rId108"/>
    <p:sldId id="450" r:id="rId109"/>
    <p:sldId id="451" r:id="rId110"/>
    <p:sldId id="452" r:id="rId111"/>
    <p:sldId id="453" r:id="rId112"/>
    <p:sldId id="454" r:id="rId113"/>
    <p:sldId id="455" r:id="rId114"/>
    <p:sldId id="456" r:id="rId115"/>
    <p:sldId id="457" r:id="rId116"/>
    <p:sldId id="458" r:id="rId117"/>
    <p:sldId id="459" r:id="rId118"/>
    <p:sldId id="460" r:id="rId119"/>
    <p:sldId id="461" r:id="rId120"/>
    <p:sldId id="462" r:id="rId121"/>
    <p:sldId id="463" r:id="rId122"/>
    <p:sldId id="464" r:id="rId123"/>
    <p:sldId id="465" r:id="rId124"/>
    <p:sldId id="466" r:id="rId125"/>
    <p:sldId id="467" r:id="rId126"/>
    <p:sldId id="468" r:id="rId127"/>
    <p:sldId id="376" r:id="rId128"/>
    <p:sldId id="377" r:id="rId129"/>
    <p:sldId id="389" r:id="rId130"/>
    <p:sldId id="385" r:id="rId131"/>
    <p:sldId id="378" r:id="rId132"/>
    <p:sldId id="384" r:id="rId133"/>
    <p:sldId id="469" r:id="rId134"/>
    <p:sldId id="470" r:id="rId135"/>
    <p:sldId id="471" r:id="rId136"/>
    <p:sldId id="472" r:id="rId137"/>
    <p:sldId id="473" r:id="rId138"/>
    <p:sldId id="474" r:id="rId139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0905FF"/>
    <a:srgbClr val="3E1500"/>
    <a:srgbClr val="7D0A06"/>
    <a:srgbClr val="940C07"/>
    <a:srgbClr val="11FCFF"/>
    <a:srgbClr val="68472E"/>
    <a:srgbClr val="734931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>
        <p:scale>
          <a:sx n="74" d="100"/>
          <a:sy n="74" d="100"/>
        </p:scale>
        <p:origin x="-1182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6.xml"/><Relationship Id="rId117" Type="http://schemas.openxmlformats.org/officeDocument/2006/relationships/slide" Target="slides/slide97.xml"/><Relationship Id="rId21" Type="http://schemas.openxmlformats.org/officeDocument/2006/relationships/slide" Target="slides/slide1.xml"/><Relationship Id="rId42" Type="http://schemas.openxmlformats.org/officeDocument/2006/relationships/slide" Target="slides/slide22.xml"/><Relationship Id="rId47" Type="http://schemas.openxmlformats.org/officeDocument/2006/relationships/slide" Target="slides/slide27.xml"/><Relationship Id="rId63" Type="http://schemas.openxmlformats.org/officeDocument/2006/relationships/slide" Target="slides/slide43.xml"/><Relationship Id="rId68" Type="http://schemas.openxmlformats.org/officeDocument/2006/relationships/slide" Target="slides/slide48.xml"/><Relationship Id="rId84" Type="http://schemas.openxmlformats.org/officeDocument/2006/relationships/slide" Target="slides/slide64.xml"/><Relationship Id="rId89" Type="http://schemas.openxmlformats.org/officeDocument/2006/relationships/slide" Target="slides/slide69.xml"/><Relationship Id="rId112" Type="http://schemas.openxmlformats.org/officeDocument/2006/relationships/slide" Target="slides/slide92.xml"/><Relationship Id="rId133" Type="http://schemas.openxmlformats.org/officeDocument/2006/relationships/slide" Target="slides/slide113.xml"/><Relationship Id="rId138" Type="http://schemas.openxmlformats.org/officeDocument/2006/relationships/slide" Target="slides/slide118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7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2.xml"/><Relationship Id="rId37" Type="http://schemas.openxmlformats.org/officeDocument/2006/relationships/slide" Target="slides/slide17.xml"/><Relationship Id="rId53" Type="http://schemas.openxmlformats.org/officeDocument/2006/relationships/slide" Target="slides/slide33.xml"/><Relationship Id="rId58" Type="http://schemas.openxmlformats.org/officeDocument/2006/relationships/slide" Target="slides/slide38.xml"/><Relationship Id="rId74" Type="http://schemas.openxmlformats.org/officeDocument/2006/relationships/slide" Target="slides/slide54.xml"/><Relationship Id="rId79" Type="http://schemas.openxmlformats.org/officeDocument/2006/relationships/slide" Target="slides/slide59.xml"/><Relationship Id="rId102" Type="http://schemas.openxmlformats.org/officeDocument/2006/relationships/slide" Target="slides/slide82.xml"/><Relationship Id="rId123" Type="http://schemas.openxmlformats.org/officeDocument/2006/relationships/slide" Target="slides/slide103.xml"/><Relationship Id="rId128" Type="http://schemas.openxmlformats.org/officeDocument/2006/relationships/slide" Target="slides/slide108.xml"/><Relationship Id="rId14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0.xml"/><Relationship Id="rId95" Type="http://schemas.openxmlformats.org/officeDocument/2006/relationships/slide" Target="slides/slide75.xml"/><Relationship Id="rId22" Type="http://schemas.openxmlformats.org/officeDocument/2006/relationships/slide" Target="slides/slide2.xml"/><Relationship Id="rId27" Type="http://schemas.openxmlformats.org/officeDocument/2006/relationships/slide" Target="slides/slide7.xml"/><Relationship Id="rId43" Type="http://schemas.openxmlformats.org/officeDocument/2006/relationships/slide" Target="slides/slide23.xml"/><Relationship Id="rId48" Type="http://schemas.openxmlformats.org/officeDocument/2006/relationships/slide" Target="slides/slide28.xml"/><Relationship Id="rId64" Type="http://schemas.openxmlformats.org/officeDocument/2006/relationships/slide" Target="slides/slide44.xml"/><Relationship Id="rId69" Type="http://schemas.openxmlformats.org/officeDocument/2006/relationships/slide" Target="slides/slide49.xml"/><Relationship Id="rId113" Type="http://schemas.openxmlformats.org/officeDocument/2006/relationships/slide" Target="slides/slide93.xml"/><Relationship Id="rId118" Type="http://schemas.openxmlformats.org/officeDocument/2006/relationships/slide" Target="slides/slide98.xml"/><Relationship Id="rId134" Type="http://schemas.openxmlformats.org/officeDocument/2006/relationships/slide" Target="slides/slide114.xml"/><Relationship Id="rId139" Type="http://schemas.openxmlformats.org/officeDocument/2006/relationships/slide" Target="slides/slide11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1.xml"/><Relationship Id="rId72" Type="http://schemas.openxmlformats.org/officeDocument/2006/relationships/slide" Target="slides/slide52.xml"/><Relationship Id="rId80" Type="http://schemas.openxmlformats.org/officeDocument/2006/relationships/slide" Target="slides/slide60.xml"/><Relationship Id="rId85" Type="http://schemas.openxmlformats.org/officeDocument/2006/relationships/slide" Target="slides/slide65.xml"/><Relationship Id="rId93" Type="http://schemas.openxmlformats.org/officeDocument/2006/relationships/slide" Target="slides/slide73.xml"/><Relationship Id="rId98" Type="http://schemas.openxmlformats.org/officeDocument/2006/relationships/slide" Target="slides/slide78.xml"/><Relationship Id="rId121" Type="http://schemas.openxmlformats.org/officeDocument/2006/relationships/slide" Target="slides/slide101.xml"/><Relationship Id="rId142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5.xml"/><Relationship Id="rId33" Type="http://schemas.openxmlformats.org/officeDocument/2006/relationships/slide" Target="slides/slide13.xml"/><Relationship Id="rId38" Type="http://schemas.openxmlformats.org/officeDocument/2006/relationships/slide" Target="slides/slide18.xml"/><Relationship Id="rId46" Type="http://schemas.openxmlformats.org/officeDocument/2006/relationships/slide" Target="slides/slide26.xml"/><Relationship Id="rId59" Type="http://schemas.openxmlformats.org/officeDocument/2006/relationships/slide" Target="slides/slide39.xml"/><Relationship Id="rId67" Type="http://schemas.openxmlformats.org/officeDocument/2006/relationships/slide" Target="slides/slide47.xml"/><Relationship Id="rId103" Type="http://schemas.openxmlformats.org/officeDocument/2006/relationships/slide" Target="slides/slide83.xml"/><Relationship Id="rId108" Type="http://schemas.openxmlformats.org/officeDocument/2006/relationships/slide" Target="slides/slide88.xml"/><Relationship Id="rId116" Type="http://schemas.openxmlformats.org/officeDocument/2006/relationships/slide" Target="slides/slide96.xml"/><Relationship Id="rId124" Type="http://schemas.openxmlformats.org/officeDocument/2006/relationships/slide" Target="slides/slide104.xml"/><Relationship Id="rId129" Type="http://schemas.openxmlformats.org/officeDocument/2006/relationships/slide" Target="slides/slide109.xml"/><Relationship Id="rId137" Type="http://schemas.openxmlformats.org/officeDocument/2006/relationships/slide" Target="slides/slide11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21.xml"/><Relationship Id="rId54" Type="http://schemas.openxmlformats.org/officeDocument/2006/relationships/slide" Target="slides/slide34.xml"/><Relationship Id="rId62" Type="http://schemas.openxmlformats.org/officeDocument/2006/relationships/slide" Target="slides/slide42.xml"/><Relationship Id="rId70" Type="http://schemas.openxmlformats.org/officeDocument/2006/relationships/slide" Target="slides/slide50.xml"/><Relationship Id="rId75" Type="http://schemas.openxmlformats.org/officeDocument/2006/relationships/slide" Target="slides/slide55.xml"/><Relationship Id="rId83" Type="http://schemas.openxmlformats.org/officeDocument/2006/relationships/slide" Target="slides/slide63.xml"/><Relationship Id="rId88" Type="http://schemas.openxmlformats.org/officeDocument/2006/relationships/slide" Target="slides/slide68.xml"/><Relationship Id="rId91" Type="http://schemas.openxmlformats.org/officeDocument/2006/relationships/slide" Target="slides/slide71.xml"/><Relationship Id="rId96" Type="http://schemas.openxmlformats.org/officeDocument/2006/relationships/slide" Target="slides/slide76.xml"/><Relationship Id="rId111" Type="http://schemas.openxmlformats.org/officeDocument/2006/relationships/slide" Target="slides/slide91.xml"/><Relationship Id="rId132" Type="http://schemas.openxmlformats.org/officeDocument/2006/relationships/slide" Target="slides/slide112.xml"/><Relationship Id="rId14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3.xml"/><Relationship Id="rId28" Type="http://schemas.openxmlformats.org/officeDocument/2006/relationships/slide" Target="slides/slide8.xml"/><Relationship Id="rId36" Type="http://schemas.openxmlformats.org/officeDocument/2006/relationships/slide" Target="slides/slide16.xml"/><Relationship Id="rId49" Type="http://schemas.openxmlformats.org/officeDocument/2006/relationships/slide" Target="slides/slide29.xml"/><Relationship Id="rId57" Type="http://schemas.openxmlformats.org/officeDocument/2006/relationships/slide" Target="slides/slide37.xml"/><Relationship Id="rId106" Type="http://schemas.openxmlformats.org/officeDocument/2006/relationships/slide" Target="slides/slide86.xml"/><Relationship Id="rId114" Type="http://schemas.openxmlformats.org/officeDocument/2006/relationships/slide" Target="slides/slide94.xml"/><Relationship Id="rId119" Type="http://schemas.openxmlformats.org/officeDocument/2006/relationships/slide" Target="slides/slide99.xml"/><Relationship Id="rId127" Type="http://schemas.openxmlformats.org/officeDocument/2006/relationships/slide" Target="slides/slide10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1.xml"/><Relationship Id="rId44" Type="http://schemas.openxmlformats.org/officeDocument/2006/relationships/slide" Target="slides/slide24.xml"/><Relationship Id="rId52" Type="http://schemas.openxmlformats.org/officeDocument/2006/relationships/slide" Target="slides/slide32.xml"/><Relationship Id="rId60" Type="http://schemas.openxmlformats.org/officeDocument/2006/relationships/slide" Target="slides/slide40.xml"/><Relationship Id="rId65" Type="http://schemas.openxmlformats.org/officeDocument/2006/relationships/slide" Target="slides/slide45.xml"/><Relationship Id="rId73" Type="http://schemas.openxmlformats.org/officeDocument/2006/relationships/slide" Target="slides/slide53.xml"/><Relationship Id="rId78" Type="http://schemas.openxmlformats.org/officeDocument/2006/relationships/slide" Target="slides/slide58.xml"/><Relationship Id="rId81" Type="http://schemas.openxmlformats.org/officeDocument/2006/relationships/slide" Target="slides/slide61.xml"/><Relationship Id="rId86" Type="http://schemas.openxmlformats.org/officeDocument/2006/relationships/slide" Target="slides/slide66.xml"/><Relationship Id="rId94" Type="http://schemas.openxmlformats.org/officeDocument/2006/relationships/slide" Target="slides/slide74.xml"/><Relationship Id="rId99" Type="http://schemas.openxmlformats.org/officeDocument/2006/relationships/slide" Target="slides/slide79.xml"/><Relationship Id="rId101" Type="http://schemas.openxmlformats.org/officeDocument/2006/relationships/slide" Target="slides/slide81.xml"/><Relationship Id="rId122" Type="http://schemas.openxmlformats.org/officeDocument/2006/relationships/slide" Target="slides/slide102.xml"/><Relationship Id="rId130" Type="http://schemas.openxmlformats.org/officeDocument/2006/relationships/slide" Target="slides/slide110.xml"/><Relationship Id="rId135" Type="http://schemas.openxmlformats.org/officeDocument/2006/relationships/slide" Target="slides/slide115.xml"/><Relationship Id="rId143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9.xml"/><Relationship Id="rId109" Type="http://schemas.openxmlformats.org/officeDocument/2006/relationships/slide" Target="slides/slide89.xml"/><Relationship Id="rId34" Type="http://schemas.openxmlformats.org/officeDocument/2006/relationships/slide" Target="slides/slide14.xml"/><Relationship Id="rId50" Type="http://schemas.openxmlformats.org/officeDocument/2006/relationships/slide" Target="slides/slide30.xml"/><Relationship Id="rId55" Type="http://schemas.openxmlformats.org/officeDocument/2006/relationships/slide" Target="slides/slide35.xml"/><Relationship Id="rId76" Type="http://schemas.openxmlformats.org/officeDocument/2006/relationships/slide" Target="slides/slide56.xml"/><Relationship Id="rId97" Type="http://schemas.openxmlformats.org/officeDocument/2006/relationships/slide" Target="slides/slide77.xml"/><Relationship Id="rId104" Type="http://schemas.openxmlformats.org/officeDocument/2006/relationships/slide" Target="slides/slide84.xml"/><Relationship Id="rId120" Type="http://schemas.openxmlformats.org/officeDocument/2006/relationships/slide" Target="slides/slide100.xml"/><Relationship Id="rId125" Type="http://schemas.openxmlformats.org/officeDocument/2006/relationships/slide" Target="slides/slide105.xml"/><Relationship Id="rId14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1.xml"/><Relationship Id="rId92" Type="http://schemas.openxmlformats.org/officeDocument/2006/relationships/slide" Target="slides/slide7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9.xml"/><Relationship Id="rId24" Type="http://schemas.openxmlformats.org/officeDocument/2006/relationships/slide" Target="slides/slide4.xml"/><Relationship Id="rId40" Type="http://schemas.openxmlformats.org/officeDocument/2006/relationships/slide" Target="slides/slide20.xml"/><Relationship Id="rId45" Type="http://schemas.openxmlformats.org/officeDocument/2006/relationships/slide" Target="slides/slide25.xml"/><Relationship Id="rId66" Type="http://schemas.openxmlformats.org/officeDocument/2006/relationships/slide" Target="slides/slide46.xml"/><Relationship Id="rId87" Type="http://schemas.openxmlformats.org/officeDocument/2006/relationships/slide" Target="slides/slide67.xml"/><Relationship Id="rId110" Type="http://schemas.openxmlformats.org/officeDocument/2006/relationships/slide" Target="slides/slide90.xml"/><Relationship Id="rId115" Type="http://schemas.openxmlformats.org/officeDocument/2006/relationships/slide" Target="slides/slide95.xml"/><Relationship Id="rId131" Type="http://schemas.openxmlformats.org/officeDocument/2006/relationships/slide" Target="slides/slide111.xml"/><Relationship Id="rId136" Type="http://schemas.openxmlformats.org/officeDocument/2006/relationships/slide" Target="slides/slide116.xml"/><Relationship Id="rId61" Type="http://schemas.openxmlformats.org/officeDocument/2006/relationships/slide" Target="slides/slide41.xml"/><Relationship Id="rId82" Type="http://schemas.openxmlformats.org/officeDocument/2006/relationships/slide" Target="slides/slide62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0.xml"/><Relationship Id="rId35" Type="http://schemas.openxmlformats.org/officeDocument/2006/relationships/slide" Target="slides/slide15.xml"/><Relationship Id="rId56" Type="http://schemas.openxmlformats.org/officeDocument/2006/relationships/slide" Target="slides/slide36.xml"/><Relationship Id="rId77" Type="http://schemas.openxmlformats.org/officeDocument/2006/relationships/slide" Target="slides/slide57.xml"/><Relationship Id="rId100" Type="http://schemas.openxmlformats.org/officeDocument/2006/relationships/slide" Target="slides/slide80.xml"/><Relationship Id="rId105" Type="http://schemas.openxmlformats.org/officeDocument/2006/relationships/slide" Target="slides/slide85.xml"/><Relationship Id="rId126" Type="http://schemas.openxmlformats.org/officeDocument/2006/relationships/slide" Target="slides/slide10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1481B720-146E-427F-888C-9F496F732E9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imes" charset="0"/>
              </a:defRPr>
            </a:lvl1pPr>
          </a:lstStyle>
          <a:p>
            <a:pPr>
              <a:defRPr/>
            </a:pPr>
            <a:fld id="{8833639F-9FD0-41A7-8FF4-A79D905C1A6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913213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F718FC-B64A-4E7D-BBF2-61119D40923F}" type="slidenum">
              <a:rPr lang="it-IT" smtClean="0">
                <a:solidFill>
                  <a:prstClr val="black"/>
                </a:solidFill>
              </a:rPr>
              <a:pPr/>
              <a:t>59</a:t>
            </a:fld>
            <a:endParaRPr lang="it-IT" smtClean="0">
              <a:solidFill>
                <a:prstClr val="black"/>
              </a:solidFill>
            </a:endParaRPr>
          </a:p>
        </p:txBody>
      </p:sp>
      <p:sp>
        <p:nvSpPr>
          <p:cNvPr id="186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2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DB3F9C1-118A-4EA1-A27E-2CECAFC741D8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98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2F5B0BF-99A4-4389-8202-37CEDC11E382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99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637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04B1F68-C695-4AE3-AE78-9A37AC25768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100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8A3F131-CF92-42E1-935F-796654F376A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101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841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F2C68B6-EE61-46BD-A3AB-97D9787A1F1F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102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3A0AA48-BB87-4562-B124-A3C77996EF5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103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046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3C5EDA1-A272-46F9-9F38-F7376C1C8355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104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3FB1E0B-DA58-40E9-9C53-A6EA1722087E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105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251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5AEE12D2-E76B-44B5-8ACC-B23ADFAD45E4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106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998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CB61842-070F-4FC6-B4E5-9936DE75EDF0}" type="slidenum">
              <a:rPr lang="it-IT" smtClean="0">
                <a:solidFill>
                  <a:srgbClr val="000000"/>
                </a:solidFill>
              </a:rPr>
              <a:pPr>
                <a:defRPr/>
              </a:pPr>
              <a:t>107</a:t>
            </a:fld>
            <a:endParaRPr lang="it-IT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613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179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4608254-6E58-4835-BA3B-C2AE1635924E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90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282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02CA819-022C-4096-BFA7-096F61B45CF5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91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817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384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E2DACF3-8C84-40FD-A1EE-0EC190D22B8B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92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3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4868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E168059-1D3B-47AC-B4D5-DD7D621217D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93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0227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5892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8C21A651-122A-462A-A509-D4F1A2E65A07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94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1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691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0DC3C26B-A8B2-4DB6-948C-A034CE063FE6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95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2275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7940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2EE98A3-6959-4C38-B8E9-6AE2F1B335AD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96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9" name="Segnaposto note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smtClean="0"/>
          </a:p>
        </p:txBody>
      </p:sp>
      <p:sp>
        <p:nvSpPr>
          <p:cNvPr id="168964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1C1839CB-A453-4D6A-85D5-D98BCF2FBB58}" type="slidenum">
              <a:rPr lang="it-IT" smtClean="0">
                <a:solidFill>
                  <a:srgbClr val="000000"/>
                </a:solidFill>
                <a:latin typeface="Times" pitchFamily="18" charset="0"/>
              </a:rPr>
              <a:pPr>
                <a:defRPr/>
              </a:pPr>
              <a:t>97</a:t>
            </a:fld>
            <a:endParaRPr lang="it-IT" smtClean="0">
              <a:solidFill>
                <a:srgbClr val="000000"/>
              </a:solidFill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546F76-C8BC-487A-8CCA-8393E1F2D7F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9634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3603DE-88D4-4FEE-8A31-B62A25AF129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45967499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88581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28534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9906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691776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467860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529886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523800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07467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406387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31610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C31EF3-D71B-4DA2-878E-281FA284F8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41182634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12395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EB4CD-6A04-4232-B820-99C7553F505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CB77CC-2B9F-4A2F-973D-42309D55304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4845649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3B345F-F0D4-4C08-9132-A512779F3A2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9FF2B-57D0-4680-8300-E16CFF14C0D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1074334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56E136-E9F3-4077-8230-6FE09FE7347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D4E2D-3D8C-421D-968F-676C131615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917352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3A315-01E9-48C7-A1DA-AE181DF81A8E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1BF07-7AB3-437E-8CF0-60C1983DF3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8500111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FF2A85-30E1-440C-AA61-1C4DAF583CF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FF703-076A-4787-B188-69E8C4ADFF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2517120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817322-2755-430C-92D8-7C0C7D7F1D5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D52B8F-6105-48A0-8966-A2DF5C1D0D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684895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89F31-7957-4092-B72A-3E60E39C654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37DCA-4A24-45F0-B9A2-2107F4EA66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0447262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01FADA-1BEB-405E-ACEA-A124BBD6E18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2F19B-1E83-412F-ABE8-3AF58A09E7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4623702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B6C46-1F28-4E22-BDB5-4E2DC3017EA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CE3339-3C2E-475D-BBF2-233B3738E5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8901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CAAA1-60F7-4B6D-84DB-E133DC73077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4C647F-D5EF-448F-9BD9-BF021E2315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9709846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D5DA3-5F76-4262-A267-EECEF2B3631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FCC8A-D591-4A75-889C-E806E0D1C8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6110843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FB679-CD19-4BA4-944F-BD0499EA479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D1C434-240D-40B9-BD63-37C014B6520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3653189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326F1D-14D0-403B-95FE-BC64B15FF385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14F472-1A81-46B2-8DBE-EA09666CD1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0855418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706CE-6515-487E-930C-340AC8C4669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D48F2-2C5A-4766-973C-79E345DCB52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19413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16855-D43D-430D-A3E6-EAC3C17F7A7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A19C56-7E83-47E3-B815-451FAE40224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9826966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4CDB3-36FD-4624-BF72-BE4DB343CF5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94F50-C9AD-4A6A-A53C-C0BD07C8C3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48500047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331FEE-365E-4F1D-A4B7-F5F86601F9F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B4102B-4ACA-4149-862D-D4CA5E6B3A6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1603159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5AE43-7745-4D1C-9E93-4A75A88960F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01798B-DA80-444F-8CEF-BCBE9B92F5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59950254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559E5F-A9E9-40E6-B2A8-0D59B26A8B8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542FFA-35BA-4DC4-8611-25983A2FB1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6933505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03A28-09D1-4F4C-AD21-D0B4DEA6942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4DF49-F730-417F-98DC-812BECA2D0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700397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6DDCDF-3873-4706-A276-722BC702766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DC340-3991-4BB1-801F-40887EA1B8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1156944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03820-F0BC-4C33-8165-1A4DD4C82B1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F3DF22-4A71-4F4C-AEC0-FC5EA43B95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5080312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406BB7-4166-4097-870F-C9ED55797B76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75234-D0BE-46E4-BBD6-587DD4AA6C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1515902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B2903-4FAB-49BB-99FF-60BD71527A6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D3A4F-6DBF-4C4F-98E0-41B6E9C8F2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1526688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BEEA7D-EE71-4D56-8CBE-F81A4A92B9B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85C4D4-F59B-4671-AF3A-9371D4D0D4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790056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1CD261-E1A2-4C0D-8715-C068B49F220E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7FAF3-6711-47B0-BCC7-5C04CA543F4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37110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5E03A2-8BD6-43C9-B633-3ADCF8E437B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DD067-51C1-42C9-940B-7C53992A807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02035643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1FD970-EB55-4881-BAFD-0963B86FB64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72B79-9242-4E9A-9274-9479B63B49B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3557373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FE2716-C0DA-48EA-8AAC-7EB69583661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AAADD-CD24-409A-B7FD-D7A7658AD2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157272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F2474-46C6-4197-BEF9-62B72ED364CE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50B97-A592-4E64-9A6C-3C206E5468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754458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1FE2F2-96D7-49BC-9236-E318B2FE0DA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F8648-9858-4FC6-AACB-CBE922A25B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800853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D6586-1A51-4C9B-A55B-6EC8001305C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99580-C921-4A6E-B108-AA3AA4BF64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24468911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CF4C5-F32C-4A3E-9B45-EDC32665A52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4A8233-7D83-4EB3-8C04-D9ABCF8EF9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2001306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851E0-45D2-4987-92B4-80B64358EC7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64BA-ADE6-46CC-A055-FE169528C6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5646969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F8D796-461A-45C7-A9D1-98A09C540636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02814-E44C-438A-8F2C-FCCE40894E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65522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1FCF52-C722-44CF-96EC-43A4E0C9B695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DC93E-5838-43F8-8FDC-2F4F811607B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8892421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8090043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94173676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2131693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380599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202265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0747713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4F5E8-DB5A-44DA-9D72-133A96D0030F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B42804-EA8F-46FE-8E51-ABB7C0C9AA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43861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3946263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2128735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4920273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59053080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695187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530FE-E3E1-4E42-93D0-CB3B721E14C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EBB0BA-6C69-451A-9A75-9070E768738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632748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05D44A-5C33-4E2E-9B71-C32EECDBE5A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11F59-3559-4D31-9010-E0AC10B4937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369715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AC0E61-DBF4-4FB1-B97B-667A8627908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21A2DE-BAE3-4746-A9CC-87ACBD62715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6039098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F396A-D2A7-47F4-8AA8-704F8180F1D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9A164-6FDD-40FB-8387-62447C4423E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321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E3576-522F-4B85-AA92-556CA8D20B7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6113BF-D863-4C0E-9622-C40661AB78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721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77713-B9AE-4000-BD52-5DB55AFEB1A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A1C0E-593E-47C3-AA2C-3AE66BA78B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0463167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6FDF87-8E88-4FA4-8CB5-05EB5B58841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1D5DB-0811-4E89-9187-54715B68D8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76146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94ACAD-783F-4D5C-8370-AB1D452BF9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1B7F1-C119-4A71-9BC4-B95AD5AC6E8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503089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24E54-1A16-4B6D-9E98-50A95E41848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3EED1-7DAF-4CD8-ADB6-FBE21BC831E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47420175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A5554A-68FF-4744-9931-C2AE7D888BB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D9A558-4A39-415E-AF25-11465D5BE49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8496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C833A-48D3-4C34-A26D-808C2786EAD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AFC99-370D-4118-AB02-84DD86A5A13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14097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780358-1DD4-4212-ACBC-A51DB22C7A9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B48F56-1646-4C93-9BFA-1C2EB438E4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789250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228F0A1-EF05-4D81-9455-3762ACD173B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7971B5B-BA05-4528-ADE0-09F572EC41E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386543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BBD52A0-D108-430D-904B-B37E4D82C27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90988729-6661-4408-BB57-417D3A8C64E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80363042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69A60CB-F8FC-44AC-AAB5-972ED708573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0445E52-9E7C-441C-9773-2A502E11366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9718881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36CE98F-2A32-4F8C-AE5E-A1868C4FAF1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2CE36EA-D2C9-4972-ABB3-44E347228B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023664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0F5CC3-3F68-46C0-90DE-1E48C344930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8197C-208F-402A-BDA0-D681D09BA0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53893542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76A54416-B944-4A88-930E-3F3801BF60E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1D95E7D-D7A6-46AD-A9C3-4C0DDC140F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448663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7965CD2-EBB0-43A5-8727-60589391140F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8B5AC8B-DC43-4683-A690-0527552918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7808820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F2717701-31E5-470F-A89C-2BC011B590B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43E8245F-0240-48D4-BABF-1FDEB9F68B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73532029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C301023-8669-48E9-AA99-EA0A26564AD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38F1C76D-2B56-4364-B7CE-2CE594A611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06797299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BD9420E0-9669-405D-BB6C-8188CF0A004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15F7C8C5-85C7-4D4E-99F2-D4E3B181EC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528773105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3950500-BADA-4038-BEE2-6C53149D358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D7AC678F-23E4-4462-9E18-F54DB5C4A7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481605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AE6A0D46-7FB6-402A-801C-F9F6035FA25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8" charset="0"/>
              </a:defRPr>
            </a:lvl1pPr>
          </a:lstStyle>
          <a:p>
            <a:pPr>
              <a:defRPr/>
            </a:pPr>
            <a:fld id="{59FEA2D9-D10B-4E89-9070-2E0873D53F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5189543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8895EC-EAA2-47CA-A112-68640C776763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A7A8DA-C5FE-45E5-9029-EBE13EFC76E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2776451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FC73D-6833-4083-9AAD-A85F1825DB51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44316-86B3-42D7-95CC-2B508468C36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173595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B3CF0-4DC9-4C17-9511-FAC8BC82914C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88A02-4A57-4061-B302-2AE26F2C15D7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68059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FF7B6-E35D-4F41-974A-693DEC83B362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B38A6-C831-4B02-B0B9-C1F7D4CAE19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52379311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DE95E-5D86-47F0-85D5-900FB356658D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B35488-4B98-4607-AA02-E968DF4CD0A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52931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DE1156-8E08-465F-B602-49F97CAB56C9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BB473-7469-4536-8602-8991F5D0DCC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185868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6FF05-82E6-4D53-8745-2558F0EE4AD8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BD22B-E059-4D56-B679-C2F986FCE3D2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1425732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48C3EA-D931-400D-97DB-D75F313BC59A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AB9AA-7058-48A8-9148-B7EF249AFA8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868753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07A4-7B79-4DDA-9DBF-883614F188BC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941BC0-0FBC-433F-B3C1-8C1719DB544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506409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AFF673-91D7-4FB9-95C2-AD9EF57B972B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98155-4AEE-410B-BB00-F7D0882690A0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76350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801752-A8B0-4C77-8489-55AD3DA47F91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20F10-726D-4A76-A004-D94B092DECC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5236596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556337-8458-444C-99DB-66ACDEAC5477}" type="datetimeFigureOut">
              <a:rPr lang="it-IT">
                <a:solidFill>
                  <a:srgbClr val="000000"/>
                </a:solidFill>
              </a:rPr>
              <a:pPr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A04891-4480-4216-BE27-990893CD521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9259158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FD2706-02B5-406D-8E5C-35623A05DA8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4043949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85F00-D0CB-4459-8B77-2DF86EE2AFA5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956423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681DF6-83EE-472B-BE12-C757344F01BE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E7BF36-06E8-4407-A604-1F2F4947B7F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3548845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E8725B-EFE6-48C2-A8C6-83B58D87350C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832859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AAD61E-1482-4821-85EC-A14DCDF7CB33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1023425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351A-5822-4C16-B15C-BFACED166399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2406699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815180-881C-4F44-BBDA-81120014B11F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624356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C91058-7758-464D-874D-941B0ABFC41D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54112198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CE9C9-26C6-41FE-9935-2DC580013F3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866433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16CDD-BA26-4F06-AA64-C7235A4E6714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885602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01B813-11EC-4D66-A4FC-90DF6750DC9A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191132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60EE2C-C6A1-4490-AA84-F8672BD9F9D8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829998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774E7-3D21-43A0-9BBA-5C430357775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035649-4FDF-4B48-973C-EA6F8A83FA2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040366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20478-7FE2-419B-84AE-2B7D0A16A0E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665627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6FD241-7E57-4D2A-BED9-1C713422B87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22352-71D4-4E86-9E8A-1937C39530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7919802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320B7-7456-4962-AF49-BC56528F770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74691-4EA7-474A-B239-F808B2AF3CB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56706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DE98A7-5CD7-48D4-ACDB-FBECDAD4B0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E8048-39E6-4F10-96B2-302569EA02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2088924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B1774-AC46-4DAF-92E4-C09733B36E9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CFEDC2-E51B-4359-A5FE-B1CE5ACAEDD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73503211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23789-79A9-4D2A-8907-E09FF3E1971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671DF-3CA3-4CEC-B0A1-3CB6362B351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066887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A2FC3-3DBC-4BDD-9BEE-BD224D7E81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238D-C420-4D34-91D7-C987E81EADC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7525744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1324DD-1A36-43C1-B482-C97D593E07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CAEF3-9EEF-42CD-B59F-AD0D3EE4610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3536483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8DEE5-6875-47D3-8CA5-6BCA8839392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AD972-90F0-4A1C-BDB1-E9A6C23DF8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0234651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72D83C-C031-421C-9588-7BDFACDD6F8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E76E3-8345-4D20-BD2B-616B6AFDC0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1864354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98FAD1-9652-4008-9416-B0B1BAB7696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F3E77-1FBE-46DA-B0AE-A6728B90BB7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8513325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2FCAB1-2C59-4FD3-B4C5-DDB33A80D5E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04CF88-0D4A-4C19-B958-B735FDE6071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06351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5E9C0-5C93-4F34-85AD-35FE58FC5B8A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386905-B2A9-48E1-B5C1-7B205099D5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86659218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798F2-481B-4991-8E91-0C61E758E65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0546458"/>
      </p:ext>
    </p:extLst>
  </p:cSld>
  <p:clrMapOvr>
    <a:masterClrMapping/>
  </p:clrMapOvr>
  <p:transition spd="slow">
    <p:dissolv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E4E7E0-F3D1-491A-9FD5-9DAA4A15960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71499332"/>
      </p:ext>
    </p:extLst>
  </p:cSld>
  <p:clrMapOvr>
    <a:masterClrMapping/>
  </p:clrMapOvr>
  <p:transition spd="slow">
    <p:dissolv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A1EDB7-EEF4-4422-9B95-09B4719BA66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5365466"/>
      </p:ext>
    </p:extLst>
  </p:cSld>
  <p:clrMapOvr>
    <a:masterClrMapping/>
  </p:clrMapOvr>
  <p:transition spd="slow">
    <p:dissolv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5AD085-F91A-4CF3-AF13-30DA61F2185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3631209"/>
      </p:ext>
    </p:extLst>
  </p:cSld>
  <p:clrMapOvr>
    <a:masterClrMapping/>
  </p:clrMapOvr>
  <p:transition spd="slow">
    <p:dissolv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58F225-18DE-42E7-BA9A-1865F2446C2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64931673"/>
      </p:ext>
    </p:extLst>
  </p:cSld>
  <p:clrMapOvr>
    <a:masterClrMapping/>
  </p:clrMapOvr>
  <p:transition spd="slow">
    <p:dissolv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B7B4EA-159F-4BFB-840A-D9EC86A65A5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4862750"/>
      </p:ext>
    </p:extLst>
  </p:cSld>
  <p:clrMapOvr>
    <a:masterClrMapping/>
  </p:clrMapOvr>
  <p:transition spd="slow">
    <p:dissolv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B27EA6-4999-4186-B584-0C3CF6472CF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76098088"/>
      </p:ext>
    </p:extLst>
  </p:cSld>
  <p:clrMapOvr>
    <a:masterClrMapping/>
  </p:clrMapOvr>
  <p:transition spd="slow">
    <p:dissolv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5A9DE4-8FAB-46FC-9F12-5A7B8B722BA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19578703"/>
      </p:ext>
    </p:extLst>
  </p:cSld>
  <p:clrMapOvr>
    <a:masterClrMapping/>
  </p:clrMapOvr>
  <p:transition spd="slow">
    <p:dissolv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AC937-69D0-461D-B636-06CD9631172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49749061"/>
      </p:ext>
    </p:extLst>
  </p:cSld>
  <p:clrMapOvr>
    <a:masterClrMapping/>
  </p:clrMapOvr>
  <p:transition spd="slow">
    <p:dissolv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DC63E-A9EA-4AF5-8C20-38233F9CB48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2820480"/>
      </p:ext>
    </p:extLst>
  </p:cSld>
  <p:clrMapOvr>
    <a:masterClrMapping/>
  </p:clrMapOvr>
  <p:transition spd="slow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99C61-DC8D-4A5C-A61A-79C7CDB8ADD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86C1-E170-4EC4-8AF1-F9F687CF79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65195917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BDEC6-5012-4325-8ABC-48C72732BAA6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710150"/>
      </p:ext>
    </p:extLst>
  </p:cSld>
  <p:clrMapOvr>
    <a:masterClrMapping/>
  </p:clrMapOvr>
  <p:transition spd="slow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9DDE8A-0AF7-4686-8458-7B3185DB13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76606941"/>
      </p:ext>
    </p:extLst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1AB2B-98C5-497A-8D11-9303CE96ABD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43247432"/>
      </p:ext>
    </p:extLst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E34F6-50D9-4E42-96F8-20A31AFA31F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80507245"/>
      </p:ext>
    </p:extLst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3A6740-DA4D-4854-8C31-B2C54FF539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37205794"/>
      </p:ext>
    </p:extLst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3E77C3-2CB8-44A3-B022-49B3B27F46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36551106"/>
      </p:ext>
    </p:extLst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A529E-43EB-4D59-A176-89BC922AEF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88958943"/>
      </p:ext>
    </p:extLst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8E509-6ACD-4620-BA7D-2C49EF934D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77997089"/>
      </p:ext>
    </p:extLst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18E26-6ED7-436A-B49D-48E7A968ABF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219913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1B241-CB16-4B4F-9D1E-BB26D3B261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462046577"/>
      </p:ext>
    </p:extLst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8700FC-BA6C-4C3D-8C43-0B9DB5EFC9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86855722"/>
      </p:ext>
    </p:extLst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0161F4-2036-4718-9A26-E602F53D4F5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482144032"/>
      </p:ext>
    </p:extLst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1F6E58-934E-470E-9D86-72C0565F6D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23490834"/>
      </p:ext>
    </p:extLst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02184-9BCB-4C71-8BBD-E801B63FD65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305239074"/>
      </p:ext>
    </p:extLst>
  </p:cSld>
  <p:clrMapOvr>
    <a:masterClrMapping/>
  </p:clrMapOvr>
  <p:transition spd="slow">
    <p:dissolv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18A28D-E24A-49F5-AD7C-A85A280DFB9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696990070"/>
      </p:ext>
    </p:extLst>
  </p:cSld>
  <p:clrMapOvr>
    <a:masterClrMapping/>
  </p:clrMapOvr>
  <p:transition spd="slow">
    <p:dissolv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D15BC-B2E9-48DC-99D4-61266503942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490597788"/>
      </p:ext>
    </p:extLst>
  </p:cSld>
  <p:clrMapOvr>
    <a:masterClrMapping/>
  </p:clrMapOvr>
  <p:transition spd="slow">
    <p:dissolv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9DCFE-6493-4456-9826-2D37BEC55BB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568323439"/>
      </p:ext>
    </p:extLst>
  </p:cSld>
  <p:clrMapOvr>
    <a:masterClrMapping/>
  </p:clrMapOvr>
  <p:transition spd="slow">
    <p:dissolv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F5BC3-CF3D-4F5F-B7F4-71B36DA146C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93842905"/>
      </p:ext>
    </p:extLst>
  </p:cSld>
  <p:clrMapOvr>
    <a:masterClrMapping/>
  </p:clrMapOvr>
  <p:transition spd="slow">
    <p:dissolv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4E979-115F-40D4-954C-93CA4BF07C2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455824286"/>
      </p:ext>
    </p:extLst>
  </p:cSld>
  <p:clrMapOvr>
    <a:masterClrMapping/>
  </p:clrMapOvr>
  <p:transition spd="slow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91EAE5-A308-4934-9B2B-F131D68E539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0407765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4B9692-F8FD-4C8E-B779-1D3EC355163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069745798"/>
      </p:ext>
    </p:extLst>
  </p:cSld>
  <p:clrMapOvr>
    <a:masterClrMapping/>
  </p:clrMapOvr>
  <p:transition spd="slow">
    <p:dissolv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B9FE61-394A-47AC-9DE9-531A57B8BA7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130570936"/>
      </p:ext>
    </p:extLst>
  </p:cSld>
  <p:clrMapOvr>
    <a:masterClrMapping/>
  </p:clrMapOvr>
  <p:transition spd="slow">
    <p:dissolv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5E419-9491-468F-9311-E8158077E90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40874724"/>
      </p:ext>
    </p:extLst>
  </p:cSld>
  <p:clrMapOvr>
    <a:masterClrMapping/>
  </p:clrMapOvr>
  <p:transition spd="slow">
    <p:dissolv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EBF49D-D1F2-43DF-9433-685EB13A22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306419776"/>
      </p:ext>
    </p:extLst>
  </p:cSld>
  <p:clrMapOvr>
    <a:masterClrMapping/>
  </p:clrMapOvr>
  <p:transition spd="slow">
    <p:dissolv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CA273-B501-4CB8-A398-CD19E20CFE7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403352585"/>
      </p:ext>
    </p:extLst>
  </p:cSld>
  <p:clrMapOvr>
    <a:masterClrMapping/>
  </p:clrMapOvr>
  <p:transition spd="slow">
    <p:dissolv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327DE0-37AB-4CB3-94EB-AC515098DC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69485381"/>
      </p:ext>
    </p:extLst>
  </p:cSld>
  <p:clrMapOvr>
    <a:masterClrMapping/>
  </p:clrMapOvr>
  <p:transition spd="med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B1B2F-1996-4031-991A-D702096B09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40828862"/>
      </p:ext>
    </p:extLst>
  </p:cSld>
  <p:clrMapOvr>
    <a:masterClrMapping/>
  </p:clrMapOvr>
  <p:transition spd="med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6F463B-741E-4D4F-A731-88A0E71594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482322537"/>
      </p:ext>
    </p:extLst>
  </p:cSld>
  <p:clrMapOvr>
    <a:masterClrMapping/>
  </p:clrMapOvr>
  <p:transition spd="med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2746E-927D-4D1D-9FF5-9E1B99CEEFE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880003605"/>
      </p:ext>
    </p:extLst>
  </p:cSld>
  <p:clrMapOvr>
    <a:masterClrMapping/>
  </p:clrMapOvr>
  <p:transition spd="med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0230ED-D3CA-4C60-93B9-99C0C2137B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009786508"/>
      </p:ext>
    </p:extLst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46A58-1EF8-4778-9204-2BC4518E735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05777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F6704-FD3E-496F-B99C-DF92C7FCB1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95651345"/>
      </p:ext>
    </p:extLst>
  </p:cSld>
  <p:clrMapOvr>
    <a:masterClrMapping/>
  </p:clrMapOvr>
  <p:transition spd="med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6C73E5-60C1-4B95-8860-708D70137C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05466193"/>
      </p:ext>
    </p:extLst>
  </p:cSld>
  <p:clrMapOvr>
    <a:masterClrMapping/>
  </p:clrMapOvr>
  <p:transition spd="med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D28FD-F6A9-4F47-980C-3A410AD0E7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57681848"/>
      </p:ext>
    </p:extLst>
  </p:cSld>
  <p:clrMapOvr>
    <a:masterClrMapping/>
  </p:clrMapOvr>
  <p:transition spd="med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6A70DF-0240-41E3-AC6C-C955A6576B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761139818"/>
      </p:ext>
    </p:extLst>
  </p:cSld>
  <p:clrMapOvr>
    <a:masterClrMapping/>
  </p:clrMapOvr>
  <p:transition spd="med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1FA460-8C2D-4835-9CC0-5E9CE3E043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07437306"/>
      </p:ext>
    </p:extLst>
  </p:cSld>
  <p:clrMapOvr>
    <a:masterClrMapping/>
  </p:clrMapOvr>
  <p:transition spd="med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C22734-D9C5-4C07-A67C-247CA598E3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98943000"/>
      </p:ext>
    </p:extLst>
  </p:cSld>
  <p:clrMapOvr>
    <a:masterClrMapping/>
  </p:clrMapOvr>
  <p:transition spd="med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558881-A64D-4E51-A463-5669D2211D5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C1C802-3ADB-4E6B-B527-59180D9F4B7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91244393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A96A7-ED0A-41D9-A95F-C58A7648B29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2480E5-48DD-4662-9C5D-7BB8758057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0867806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8E791-5BE5-4842-8F21-0163482192C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57548-2B8F-4E70-8D3C-9B7E747CA57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164980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ADD87-D43E-4EBA-BB5B-E7CBAB8512A5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17BE7D-91BA-4706-94B9-2B62AE2BB9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90043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AAD5F3-2A14-45DC-83EB-72BD74DC67E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38952894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150AB4-03FD-44B9-BA46-A3C78BCF82A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14080-DE3C-4F16-AB07-FF3ACD1CE7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3685546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114074-E35D-4C60-8C6E-5EC07D3AB8C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F301E-1778-476C-BD0D-87CEF9C19E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2987571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472EC9-18B3-4B48-A2EB-C7D7CCA607B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FE72AC-F94B-4B75-BAD3-FC134363833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9478902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E599A-863F-47B0-B449-662DEF381DF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3D0DE-BC0F-4FBE-ADD0-6D2E65802D7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8904640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D94271-0C44-48D0-8016-0A84C978884E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1928F-F03F-44DD-930F-8759C9BA7D4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3777547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DCFF8-5588-4C85-9A81-C5CD6BAA7EA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B9817-2294-48B2-A7B0-2E3EEE130DF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794790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917B74-52CA-4064-A427-021D66503CC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141CF6-C59F-451E-B440-5B3327E92D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138341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0DDE1-BB21-4BBD-A5C1-C7CCCDE0B2D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D227B-90D8-41D2-A731-94F1D55EA3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2038181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97874-7219-4B82-935F-F2F6B17BB87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2C83A3-8BCC-4A1D-99FB-EEE38D30648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36468866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4908C9-7522-4DF9-81D0-43739C1AD24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08846-EED0-4FDD-840A-3F82F6856B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637604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45AB6-1F45-4463-922B-7DE804AF715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929357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1BA40-8BD8-4436-AAA6-1004A1CD2A6F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2AF26-3008-4109-8A5C-8455569B5AD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8095827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4FA19-20E8-42D3-9B0D-2BA6E8F813BB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CC826-9547-4D37-947F-7D78FF51AF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7190391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65BC2-A2FA-450C-9B65-AA0A216D6EE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0CABC-1B7C-4CCE-8C79-EC43B780948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6150958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1EC6D-2AEC-42E1-A832-57BF156C63F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9E418-8544-4048-8163-864F76758D1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33832701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790486-DCCE-465F-B165-0B3FB8FABD2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9C77D-716C-4FAF-8DBC-A377129943D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3256869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36541-D23F-46FF-B5D1-4D63D6D0768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CB0BF-2792-4988-AB7D-E181BD3505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583099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B9E14-158C-4192-999D-6D3EC499FC2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9CD7AE-4262-49C7-B46F-DDB017E07E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883639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B18602-3F26-42EB-A779-784C28D24FB0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229A80-A226-4197-8637-B3F98F694C6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8034182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D191C-86CD-4DAA-9C9F-DF34011FDA1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57C8B5-4306-4875-8B28-5E4B9E4CCAA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818119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7281F-A314-4724-9009-E682FD0E7287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DFF77-F9C5-4AEB-837F-C360530AB5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11306972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78189E-53F8-4085-A12A-565990FFF8D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673886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571D9-1E2C-4A3A-A06F-6B39A325331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0ABBA2-33F3-4883-8651-DEE04C37BA4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7622445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3332D-56F1-489C-88DA-E5A364409A41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E642A-E74F-4001-A961-5A998CA345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5075699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88FD38-7B9A-42B3-9F0F-EFB2B9D354C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BECB56-D583-4CA8-B966-64B27E0DF2D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16537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2A6AB3-17B4-4792-B0E6-4CEFDB5797B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CF2FC-426C-47FF-81A3-58B739C0DC3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75851864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E3CA6-ACDD-4BA5-8B6F-71DF4D8C085D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DDA864-FD4C-4723-BFE0-CEF74FA17A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7247531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DDC0C-5FBB-4613-9658-85FA8F744D7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F2504-ECC1-4D3E-AD5D-777332811D0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55843677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F1771-D363-48FB-AEFA-61514374EFE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BEAEF-0C3A-4FAC-BB21-9FD03132C4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9618232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11BD3-71E8-40E2-8C3E-CCCBC73A461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4CAA6-8127-4A92-8719-43A7F05BA5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13209074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443806-3855-4775-BEDC-F6ABD0967C9C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A95CE2-3487-49A1-AFF8-307AEC6FD9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1444674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0DDBEA-BACB-4175-B78C-D14D84D7078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397418135"/>
      </p:ext>
    </p:extLst>
  </p:cSld>
  <p:clrMapOvr>
    <a:masterClrMapping/>
  </p:clrMapOvr>
  <p:transition spd="slow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131653-4F61-4EA0-B61F-C46A18D3E36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60188272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E0D948-3132-445F-B6DD-5449620BE52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234099633"/>
      </p:ext>
    </p:extLst>
  </p:cSld>
  <p:clrMapOvr>
    <a:masterClrMapping/>
  </p:clrMapOvr>
  <p:transition spd="slow">
    <p:dissolv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AEEE10-42DE-40CF-99D4-811927C138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3560435367"/>
      </p:ext>
    </p:extLst>
  </p:cSld>
  <p:clrMapOvr>
    <a:masterClrMapping/>
  </p:clrMapOvr>
  <p:transition spd="slow">
    <p:dissolv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E3D9C5-74DD-4774-828E-4E1ADFC88D0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71360347"/>
      </p:ext>
    </p:extLst>
  </p:cSld>
  <p:clrMapOvr>
    <a:masterClrMapping/>
  </p:clrMapOvr>
  <p:transition spd="slow">
    <p:dissolv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7503BD-43D1-4AB4-B902-5D5F24DB6B4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488409495"/>
      </p:ext>
    </p:extLst>
  </p:cSld>
  <p:clrMapOvr>
    <a:masterClrMapping/>
  </p:clrMapOvr>
  <p:transition spd="slow">
    <p:dissolv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7629C0-AD92-4407-9DD3-A287EC6CDB6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193317739"/>
      </p:ext>
    </p:extLst>
  </p:cSld>
  <p:clrMapOvr>
    <a:masterClrMapping/>
  </p:clrMapOvr>
  <p:transition spd="slow">
    <p:dissolv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42A85-EB26-48EA-8BA9-DC5DFBFADBA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909657432"/>
      </p:ext>
    </p:extLst>
  </p:cSld>
  <p:clrMapOvr>
    <a:masterClrMapping/>
  </p:clrMapOvr>
  <p:transition spd="slow">
    <p:dissolv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04A5CA-96C6-49A8-91AD-A6E487856AD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1336209726"/>
      </p:ext>
    </p:extLst>
  </p:cSld>
  <p:clrMapOvr>
    <a:masterClrMapping/>
  </p:clrMapOvr>
  <p:transition spd="slow">
    <p:dissolv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5F8A16-4DE8-436F-8CDD-1D42FCDFFDC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584030779"/>
      </p:ext>
    </p:extLst>
  </p:cSld>
  <p:clrMapOvr>
    <a:masterClrMapping/>
  </p:clrMapOvr>
  <p:transition spd="slow">
    <p:dissolv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2C7A09-6A53-4FB9-8279-9F1D12807FC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111648272"/>
      </p:ext>
    </p:extLst>
  </p:cSld>
  <p:clrMapOvr>
    <a:masterClrMapping/>
  </p:clrMapOvr>
  <p:transition spd="slow">
    <p:dissolv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EEC06-7F56-46FF-A376-BAD20EAFE06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  <p:extLst>
      <p:ext uri="{BB962C8B-B14F-4D97-AF65-F5344CB8AC3E}">
        <p14:creationId xmlns:p14="http://schemas.microsoft.com/office/powerpoint/2010/main" xmlns="" val="262032069"/>
      </p:ext>
    </p:extLst>
  </p:cSld>
  <p:clrMapOvr>
    <a:masterClrMapping/>
  </p:clrMapOvr>
  <p:transition spd="slow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7FE5DF30-F86A-4411-BE06-38D93051588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6828A8AB-728C-45F1-AF2A-6F8D4034E9D4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E794B7D5-9556-4ACE-BABA-39F0066AFE21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003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4" r:id="rId1"/>
    <p:sldLayoutId id="2147483915" r:id="rId2"/>
    <p:sldLayoutId id="2147483916" r:id="rId3"/>
    <p:sldLayoutId id="2147483917" r:id="rId4"/>
    <p:sldLayoutId id="2147483918" r:id="rId5"/>
    <p:sldLayoutId id="2147483919" r:id="rId6"/>
    <p:sldLayoutId id="2147483920" r:id="rId7"/>
    <p:sldLayoutId id="2147483921" r:id="rId8"/>
    <p:sldLayoutId id="2147483922" r:id="rId9"/>
    <p:sldLayoutId id="2147483923" r:id="rId10"/>
    <p:sldLayoutId id="214748392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1413594-37B0-4576-BC14-4A0EC7A469A4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F6CDD9E-A865-4DED-895B-0766B7230AE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21848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8" r:id="rId1"/>
    <p:sldLayoutId id="2147483939" r:id="rId2"/>
    <p:sldLayoutId id="2147483940" r:id="rId3"/>
    <p:sldLayoutId id="2147483941" r:id="rId4"/>
    <p:sldLayoutId id="2147483942" r:id="rId5"/>
    <p:sldLayoutId id="2147483943" r:id="rId6"/>
    <p:sldLayoutId id="2147483944" r:id="rId7"/>
    <p:sldLayoutId id="2147483945" r:id="rId8"/>
    <p:sldLayoutId id="2147483946" r:id="rId9"/>
    <p:sldLayoutId id="2147483947" r:id="rId10"/>
    <p:sldLayoutId id="21474839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8A2C62D1-0E05-4E74-B23A-186B81F82FE5}" type="datetimeFigureOut">
              <a:rPr lang="it-IT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prstClr val="black">
                    <a:tint val="75000"/>
                  </a:prstClr>
                </a:solidFill>
                <a:latin typeface="Times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600B655F-2ADE-4A8B-B0AD-5ACCA6F3AC56}" type="slidenum">
              <a:rPr lang="it-IT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39673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A15D235-60AF-4C75-A974-6EB15F3D75EF}" type="datetimeFigureOut">
              <a:rPr lang="it-IT"/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prstClr val="black">
                    <a:tint val="75000"/>
                  </a:prstClr>
                </a:solidFill>
                <a:latin typeface="Times"/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C378FA2-5B90-4742-A1FC-CB5418798188}" type="slidenum">
              <a:rPr lang="it-IT"/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059045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2624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921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755950AE-ED5C-441B-936F-8DA6D613C15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eaLnBrk="1" hangingPunct="1">
              <a:defRPr/>
            </a:pPr>
            <a:fld id="{4D0DBB81-A7D4-437F-B1FA-9B0FE7F339EF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874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  <p:sldLayoutId id="2147483987" r:id="rId2"/>
    <p:sldLayoutId id="2147483988" r:id="rId3"/>
    <p:sldLayoutId id="2147483989" r:id="rId4"/>
    <p:sldLayoutId id="2147483990" r:id="rId5"/>
    <p:sldLayoutId id="2147483991" r:id="rId6"/>
    <p:sldLayoutId id="2147483992" r:id="rId7"/>
    <p:sldLayoutId id="2147483993" r:id="rId8"/>
    <p:sldLayoutId id="2147483994" r:id="rId9"/>
    <p:sldLayoutId id="2147483995" r:id="rId10"/>
    <p:sldLayoutId id="21474839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150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F2C5C4F7-8C24-43E1-93E2-146F5362C8D6}" type="datetimeFigureOut">
              <a:rPr lang="it-IT"/>
              <a:pPr eaLnBrk="1" hangingPunct="1"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eaLnBrk="1" hangingPunct="1">
              <a:defRPr/>
            </a:pPr>
            <a:fld id="{B8DB6644-EC80-4C31-9676-AC7A1E9443E7}" type="slidenum">
              <a:rPr lang="it-IT"/>
              <a:pPr eaLnBrk="1" hangingPunct="1"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2960818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8" r:id="rId1"/>
    <p:sldLayoutId id="2147483999" r:id="rId2"/>
    <p:sldLayoutId id="2147484000" r:id="rId3"/>
    <p:sldLayoutId id="2147484001" r:id="rId4"/>
    <p:sldLayoutId id="2147484002" r:id="rId5"/>
    <p:sldLayoutId id="2147484003" r:id="rId6"/>
    <p:sldLayoutId id="2147484004" r:id="rId7"/>
    <p:sldLayoutId id="2147484005" r:id="rId8"/>
    <p:sldLayoutId id="2147484006" r:id="rId9"/>
    <p:sldLayoutId id="2147484007" r:id="rId10"/>
    <p:sldLayoutId id="21474840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9F992019-A933-4813-8A8E-96F003CB2629}" type="datetimeFigureOut">
              <a:rPr lang="it-IT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18/01/2023</a:t>
            </a:fld>
            <a:endParaRPr lang="it-IT">
              <a:solidFill>
                <a:srgbClr val="000000"/>
              </a:solidFill>
            </a:endParaRPr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782F87AB-3C0A-4A12-9CC1-47A1A2F8103F}" type="slidenum">
              <a:rPr lang="it-IT">
                <a:solidFill>
                  <a:srgbClr val="000000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665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0" r:id="rId1"/>
    <p:sldLayoutId id="2147484011" r:id="rId2"/>
    <p:sldLayoutId id="2147484012" r:id="rId3"/>
    <p:sldLayoutId id="2147484013" r:id="rId4"/>
    <p:sldLayoutId id="2147484014" r:id="rId5"/>
    <p:sldLayoutId id="2147484015" r:id="rId6"/>
    <p:sldLayoutId id="2147484016" r:id="rId7"/>
    <p:sldLayoutId id="2147484017" r:id="rId8"/>
    <p:sldLayoutId id="2147484018" r:id="rId9"/>
    <p:sldLayoutId id="2147484019" r:id="rId10"/>
    <p:sldLayoutId id="21474840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C1E26FBC-EB88-406D-8228-C7ADB65F039E}" type="slidenum">
              <a:rPr 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22" r:id="rId1"/>
    <p:sldLayoutId id="2147484023" r:id="rId2"/>
    <p:sldLayoutId id="2147484024" r:id="rId3"/>
    <p:sldLayoutId id="2147484025" r:id="rId4"/>
    <p:sldLayoutId id="2147484026" r:id="rId5"/>
    <p:sldLayoutId id="2147484027" r:id="rId6"/>
    <p:sldLayoutId id="2147484028" r:id="rId7"/>
    <p:sldLayoutId id="2147484029" r:id="rId8"/>
    <p:sldLayoutId id="2147484030" r:id="rId9"/>
    <p:sldLayoutId id="2147484031" r:id="rId10"/>
    <p:sldLayoutId id="214748403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2780355-4267-4EE3-BEF0-D8F272DA5DAE}" type="datetimeFigureOut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18/01/2023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C72967E-8A7D-4AE3-A12C-0471A6F1E5FC}" type="slidenum">
              <a:rPr lang="it-IT">
                <a:solidFill>
                  <a:prstClr val="black">
                    <a:tint val="75000"/>
                  </a:prstClr>
                </a:solidFill>
                <a:cs typeface="Arial" charset="0"/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5361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4" r:id="rId1"/>
    <p:sldLayoutId id="2147484035" r:id="rId2"/>
    <p:sldLayoutId id="2147484036" r:id="rId3"/>
    <p:sldLayoutId id="2147484037" r:id="rId4"/>
    <p:sldLayoutId id="2147484038" r:id="rId5"/>
    <p:sldLayoutId id="2147484039" r:id="rId6"/>
    <p:sldLayoutId id="2147484040" r:id="rId7"/>
    <p:sldLayoutId id="2147484041" r:id="rId8"/>
    <p:sldLayoutId id="2147484042" r:id="rId9"/>
    <p:sldLayoutId id="2147484043" r:id="rId10"/>
    <p:sldLayoutId id="214748404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pPr>
              <a:defRPr/>
            </a:pPr>
            <a:fld id="{6976DEBA-D01F-452C-85A4-BDFDA1C57B18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</a:defRPr>
            </a:lvl1pPr>
          </a:lstStyle>
          <a:p>
            <a:pPr>
              <a:defRPr/>
            </a:pPr>
            <a:fld id="{1971A13C-BD78-43E5-9809-1B9366B5B6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A7D8993A-0367-4061-8F71-0FC60A0D415F}" type="slidenum">
              <a:rPr lang="ca-ES">
                <a:solidFill>
                  <a:srgbClr val="000000"/>
                </a:solidFill>
                <a:cs typeface="Arial" charset="0"/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995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6" r:id="rId1"/>
    <p:sldLayoutId id="2147484047" r:id="rId2"/>
    <p:sldLayoutId id="2147484048" r:id="rId3"/>
    <p:sldLayoutId id="2147484049" r:id="rId4"/>
    <p:sldLayoutId id="2147484050" r:id="rId5"/>
    <p:sldLayoutId id="2147484051" r:id="rId6"/>
    <p:sldLayoutId id="2147484052" r:id="rId7"/>
    <p:sldLayoutId id="2147484053" r:id="rId8"/>
    <p:sldLayoutId id="2147484054" r:id="rId9"/>
    <p:sldLayoutId id="2147484055" r:id="rId10"/>
    <p:sldLayoutId id="2147484056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82EE8578-978F-4BA5-AABD-EB084F0A37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EA238040-C51B-4419-A244-72A21B79F35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gli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72B048B7-2070-4E19-B478-3A3581858FC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  <p:sldLayoutId id="2147483826" r:id="rId2"/>
    <p:sldLayoutId id="2147483827" r:id="rId3"/>
    <p:sldLayoutId id="2147483828" r:id="rId4"/>
    <p:sldLayoutId id="2147483829" r:id="rId5"/>
    <p:sldLayoutId id="2147483830" r:id="rId6"/>
    <p:sldLayoutId id="2147483831" r:id="rId7"/>
    <p:sldLayoutId id="2147483832" r:id="rId8"/>
    <p:sldLayoutId id="2147483833" r:id="rId9"/>
    <p:sldLayoutId id="2147483834" r:id="rId10"/>
    <p:sldLayoutId id="2147483835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3CAA41-E2AA-4643-9A60-F223FF1540B6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9E80B9-C48E-4B64-BBBF-5D437C83F1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819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10FA29A0-79DD-48D7-85FF-1F768CEDC3F9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56C9DE1-961E-44AF-BB4A-847575EA60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  <p:sldLayoutId id="214748386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 smtClean="0"/>
              <a:t>Fare clic per modificare stili del testo dello schema</a:t>
            </a:r>
          </a:p>
          <a:p>
            <a:pPr lvl="1"/>
            <a:r>
              <a:rPr lang="it-IT" altLang="it-IT" smtClean="0"/>
              <a:t>Secondo livello</a:t>
            </a:r>
          </a:p>
          <a:p>
            <a:pPr lvl="2"/>
            <a:r>
              <a:rPr lang="it-IT" altLang="it-IT" smtClean="0"/>
              <a:t>Terzo livello</a:t>
            </a:r>
          </a:p>
          <a:p>
            <a:pPr lvl="3"/>
            <a:r>
              <a:rPr lang="it-IT" altLang="it-IT" smtClean="0"/>
              <a:t>Quarto livello</a:t>
            </a:r>
          </a:p>
          <a:p>
            <a:pPr lvl="4"/>
            <a:r>
              <a:rPr lang="it-IT" alt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F32E4426-DF3B-4502-8F84-46D48A043813}" type="datetimeFigureOut">
              <a:rPr lang="it-IT"/>
              <a:pPr>
                <a:defRPr/>
              </a:pPr>
              <a:t>18/01/2023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A4D9B88C-5158-46F8-8A9A-AC9B8507FFB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Clic para editar estilo título patrón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altLang="it-IT" smtClean="0"/>
              <a:t>Haga clic para modificar el estilo de texto del patrón</a:t>
            </a:r>
          </a:p>
          <a:p>
            <a:pPr lvl="1"/>
            <a:r>
              <a:rPr lang="ca-ES" altLang="it-IT" smtClean="0"/>
              <a:t>Segundo nivel</a:t>
            </a:r>
          </a:p>
          <a:p>
            <a:pPr lvl="2"/>
            <a:r>
              <a:rPr lang="ca-ES" altLang="it-IT" smtClean="0"/>
              <a:t>Tercer nivel</a:t>
            </a:r>
          </a:p>
          <a:p>
            <a:pPr lvl="3"/>
            <a:r>
              <a:rPr lang="ca-ES" altLang="it-IT" smtClean="0"/>
              <a:t>Cuarto nivel</a:t>
            </a:r>
          </a:p>
          <a:p>
            <a:pPr lvl="4"/>
            <a:r>
              <a:rPr lang="ca-ES" altLang="it-IT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81DE64D4-5787-4C6A-B75A-2EA09AD256B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  <p:sldLayoutId id="2147483904" r:id="rId3"/>
    <p:sldLayoutId id="2147483905" r:id="rId4"/>
    <p:sldLayoutId id="2147483906" r:id="rId5"/>
    <p:sldLayoutId id="2147483907" r:id="rId6"/>
    <p:sldLayoutId id="2147483908" r:id="rId7"/>
    <p:sldLayoutId id="2147483909" r:id="rId8"/>
    <p:sldLayoutId id="2147483910" r:id="rId9"/>
    <p:sldLayoutId id="2147483911" r:id="rId10"/>
    <p:sldLayoutId id="214748391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7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7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7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84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4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84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95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8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8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3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183.xml"/><Relationship Id="rId1" Type="http://schemas.openxmlformats.org/officeDocument/2006/relationships/themeOverride" Target="../theme/themeOverr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5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9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9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9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9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9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9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9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05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0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0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1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8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1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0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0.xml"/></Relationships>
</file>

<file path=ppt/slides/_rels/slide8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0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5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15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50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2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8" name="Picture 6" descr="Risultati immagini per beatitudin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4435" y="-59660"/>
            <a:ext cx="9243225" cy="6917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152400" y="2195513"/>
            <a:ext cx="8839200" cy="140176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a-ES" altLang="it-IT" sz="5400" b="1" i="1">
                <a:solidFill>
                  <a:srgbClr val="FFA3FC"/>
                </a:solidFill>
                <a:latin typeface="Comic Sans MS" pitchFamily="66" charset="0"/>
              </a:rPr>
              <a:t>QUARTA DOMENICA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ca-ES" altLang="it-IT" b="1" i="1">
                <a:solidFill>
                  <a:srgbClr val="FFA3FC"/>
                </a:solidFill>
                <a:latin typeface="Comic Sans MS" pitchFamily="66" charset="0"/>
              </a:rPr>
              <a:t>Tempo ordinario</a:t>
            </a:r>
            <a:endParaRPr lang="ca-ES" altLang="it-IT" sz="5400" b="1" i="1">
              <a:solidFill>
                <a:srgbClr val="FFA3FC"/>
              </a:solidFill>
              <a:latin typeface="Comic Sans MS" pitchFamily="66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2534504" y="4149725"/>
            <a:ext cx="3894016" cy="646331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ca-ES" altLang="it-IT" sz="3600" b="1" i="1" dirty="0">
                <a:solidFill>
                  <a:srgbClr val="FF05DE"/>
                </a:solidFill>
                <a:latin typeface="Comic Sans MS" pitchFamily="66" charset="0"/>
              </a:rPr>
              <a:t>29 gennaio </a:t>
            </a:r>
            <a:r>
              <a:rPr lang="ca-ES" altLang="it-IT" sz="3600" b="1" i="1" dirty="0" smtClean="0">
                <a:solidFill>
                  <a:srgbClr val="FF05DE"/>
                </a:solidFill>
                <a:latin typeface="Comic Sans MS" pitchFamily="66" charset="0"/>
              </a:rPr>
              <a:t>2023</a:t>
            </a:r>
            <a:endParaRPr lang="ca-ES" altLang="it-IT" sz="3600" i="1" dirty="0">
              <a:solidFill>
                <a:srgbClr val="FF05DE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zoom/>
    <p:sndAc>
      <p:stSnd loop="1">
        <p:snd r:embed="rId2" name="citaraflautaMAGY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utoUpdateAnimBg="0"/>
      <p:bldP spid="6149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2" descr="http://tillilh9821.altervista.org/albums/userpics/10001/sdmas002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24207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47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358246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0575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9001156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94522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357167"/>
            <a:ext cx="778674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76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0" y="0"/>
            <a:ext cx="9144000" cy="2308324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il mare della storia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te, la tua barca 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382994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167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3096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8" name="Picture 2" descr="http://www.cortiledeigentili.com/wp-content/uploads/2016/06/349x251-il-disco-della-montagn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98" y="-12879"/>
            <a:ext cx="9119545" cy="6896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5750" y="285750"/>
            <a:ext cx="8501063" cy="5509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 smtClean="0">
                <a:latin typeface="+mn-lt"/>
              </a:rPr>
              <a:t>O Signore, che ci hai nutriti con il dono della redenzione, fa’ che per la forza di questo sacramento di eterna salvezza cresca sempre più </a:t>
            </a:r>
            <a:endParaRPr lang="it-IT" sz="4400" dirty="0" smtClean="0">
              <a:latin typeface="+mn-lt"/>
            </a:endParaRPr>
          </a:p>
          <a:p>
            <a:pPr>
              <a:defRPr/>
            </a:pPr>
            <a:r>
              <a:rPr lang="it-IT" sz="4400" dirty="0" smtClean="0">
                <a:latin typeface="+mn-lt"/>
              </a:rPr>
              <a:t>la </a:t>
            </a:r>
            <a:r>
              <a:rPr lang="it-IT" sz="4400" dirty="0" smtClean="0">
                <a:latin typeface="+mn-lt"/>
              </a:rPr>
              <a:t>vera fede. </a:t>
            </a:r>
            <a:endParaRPr lang="it-IT" sz="4400" dirty="0" smtClean="0">
              <a:latin typeface="+mn-lt"/>
            </a:endParaRPr>
          </a:p>
          <a:p>
            <a:pPr>
              <a:defRPr/>
            </a:pPr>
            <a:r>
              <a:rPr lang="it-IT" sz="4400" dirty="0" smtClean="0">
                <a:latin typeface="+mn-lt"/>
              </a:rPr>
              <a:t>Per </a:t>
            </a:r>
            <a:r>
              <a:rPr lang="it-IT" sz="4400" dirty="0" smtClean="0">
                <a:latin typeface="+mn-lt"/>
              </a:rPr>
              <a:t>Cristo nostro Signore. </a:t>
            </a:r>
            <a:r>
              <a:rPr lang="it-IT" sz="4400" dirty="0">
                <a:latin typeface="+mn-lt"/>
              </a:rPr>
              <a:t>				</a:t>
            </a:r>
          </a:p>
          <a:p>
            <a:pPr>
              <a:defRPr/>
            </a:pPr>
            <a:r>
              <a:rPr lang="it-IT" sz="4400" b="1" dirty="0">
                <a:latin typeface="+mn-lt"/>
              </a:rPr>
              <a:t>						Amen. </a:t>
            </a:r>
            <a:endParaRPr lang="it-IT" sz="44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  <a:cs typeface="Arial" pitchFamily="34" charset="0"/>
              </a:rPr>
              <a:t>Confesso a Dio Onnipotente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  <a:cs typeface="Arial" pitchFamily="34" charset="0"/>
              </a:rPr>
              <a:t>e a voi fratelli </a:t>
            </a:r>
            <a:r>
              <a:rPr lang="it-IT" altLang="it-IT" sz="4000" b="1" dirty="0" smtClean="0">
                <a:latin typeface="Eras Bold ITC" pitchFamily="34" charset="0"/>
                <a:cs typeface="Arial" pitchFamily="34" charset="0"/>
              </a:rPr>
              <a:t>e sorelle che </a:t>
            </a:r>
            <a:r>
              <a:rPr lang="it-IT" altLang="it-IT" sz="4000" b="1" dirty="0">
                <a:latin typeface="Eras Bold ITC" pitchFamily="34" charset="0"/>
                <a:cs typeface="Arial" pitchFamily="34" charset="0"/>
              </a:rPr>
              <a:t>ho molto peccato in pensieri,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  <a:cs typeface="Arial" pitchFamily="34" charset="0"/>
              </a:rPr>
              <a:t>parole, opere e omissioni.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  <a:cs typeface="Arial" pitchFamily="34" charset="0"/>
              </a:rPr>
              <a:t>Per mia colpa, mia colpa,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  <a:cs typeface="Arial" pitchFamily="34" charset="0"/>
              </a:rPr>
              <a:t>mia grandissima colpa,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  <a:cs typeface="Arial" pitchFamily="34" charset="0"/>
              </a:rPr>
              <a:t>e supplico la Beata sempre Vergine Maria, gli angeli, i Santi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  <a:cs typeface="Arial" pitchFamily="34" charset="0"/>
              </a:rPr>
              <a:t>e voi </a:t>
            </a:r>
            <a:r>
              <a:rPr lang="it-IT" altLang="it-IT" sz="4000" b="1" dirty="0" smtClean="0">
                <a:latin typeface="Eras Bold ITC" pitchFamily="34" charset="0"/>
                <a:cs typeface="Arial" pitchFamily="34" charset="0"/>
              </a:rPr>
              <a:t>fratelli e sorelle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 smtClean="0">
                <a:latin typeface="Eras Bold ITC" pitchFamily="34" charset="0"/>
                <a:cs typeface="Arial" pitchFamily="34" charset="0"/>
              </a:rPr>
              <a:t>di </a:t>
            </a:r>
            <a:r>
              <a:rPr lang="it-IT" altLang="it-IT" sz="4000" b="1" dirty="0">
                <a:latin typeface="Eras Bold ITC" pitchFamily="34" charset="0"/>
                <a:cs typeface="Arial" pitchFamily="34" charset="0"/>
              </a:rPr>
              <a:t>pregare per me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  <a:cs typeface="Arial" pitchFamily="34" charset="0"/>
              </a:rPr>
              <a:t>il Signore Dio nostro.</a:t>
            </a:r>
            <a:r>
              <a:rPr lang="it-IT" altLang="it-IT" sz="4000" dirty="0">
                <a:latin typeface="Eras Bold ITC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Immagine 1" descr="http://www.cariglio.it/usi_tradizioni/candelora/icona_candel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950" y="-14288"/>
            <a:ext cx="3898900" cy="675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2400">
              <a:latin typeface="Times" pitchFamily="18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203575" y="765175"/>
            <a:ext cx="5738813" cy="57554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sz="4800" b="1" dirty="0">
                <a:solidFill>
                  <a:srgbClr val="FF0000"/>
                </a:solidFill>
                <a:latin typeface="Albertus Extra Bold"/>
                <a:ea typeface="Calibri" pitchFamily="34" charset="0"/>
                <a:cs typeface="Times New Roman" pitchFamily="18" charset="0"/>
              </a:rPr>
              <a:t>CANDELORA</a:t>
            </a:r>
            <a:endParaRPr lang="it-IT" altLang="it-IT" sz="6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altLang="it-IT" sz="4800" b="1" dirty="0">
                <a:solidFill>
                  <a:srgbClr val="FF0000"/>
                </a:solidFill>
                <a:latin typeface="Albertus Extra Bold"/>
                <a:ea typeface="Calibri" pitchFamily="34" charset="0"/>
                <a:cs typeface="Times New Roman" pitchFamily="18" charset="0"/>
              </a:rPr>
              <a:t>giovedì</a:t>
            </a:r>
          </a:p>
          <a:p>
            <a:pPr algn="ctr">
              <a:defRPr/>
            </a:pPr>
            <a:r>
              <a:rPr lang="it-IT" altLang="it-IT" sz="4800" b="1" dirty="0">
                <a:solidFill>
                  <a:srgbClr val="FF0000"/>
                </a:solidFill>
                <a:latin typeface="Albertus Extra Bold"/>
                <a:ea typeface="Calibri" pitchFamily="34" charset="0"/>
                <a:cs typeface="Times New Roman" pitchFamily="18" charset="0"/>
              </a:rPr>
              <a:t>2 febbraio</a:t>
            </a:r>
            <a:endParaRPr lang="it-IT" altLang="it-IT" sz="6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altLang="it-IT" sz="4000" b="1" dirty="0"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ore 18.00</a:t>
            </a:r>
            <a:r>
              <a:rPr lang="it-IT" altLang="it-IT" sz="4000" dirty="0"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 </a:t>
            </a:r>
          </a:p>
          <a:p>
            <a:pPr algn="ctr">
              <a:defRPr/>
            </a:pPr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   Benedizione </a:t>
            </a: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delle candele</a:t>
            </a:r>
            <a:endParaRPr lang="it-IT" altLang="it-IT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alt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processione</a:t>
            </a:r>
            <a:endParaRPr lang="it-IT" altLang="it-IT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Messa solenne</a:t>
            </a:r>
            <a:endParaRPr lang="it-IT" alt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santiebeati.it/immagini/Original/25950/25950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48288" y="19050"/>
            <a:ext cx="3786187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250825" y="404813"/>
            <a:ext cx="5738813" cy="57546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it-IT" sz="4800" b="1" dirty="0">
                <a:solidFill>
                  <a:srgbClr val="FF0000"/>
                </a:solidFill>
                <a:latin typeface="Albertus Extra Bold"/>
                <a:ea typeface="Calibri" pitchFamily="34" charset="0"/>
                <a:cs typeface="Times New Roman" pitchFamily="18" charset="0"/>
              </a:rPr>
              <a:t>SAN  BIAGIO</a:t>
            </a:r>
            <a:endParaRPr lang="it-IT" altLang="it-IT" sz="6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altLang="it-IT" sz="4800" b="1" dirty="0">
                <a:solidFill>
                  <a:srgbClr val="FF0000"/>
                </a:solidFill>
                <a:latin typeface="Albertus Extra Bold"/>
                <a:ea typeface="Calibri" pitchFamily="34" charset="0"/>
                <a:cs typeface="Times New Roman" pitchFamily="18" charset="0"/>
              </a:rPr>
              <a:t>venerdì</a:t>
            </a:r>
          </a:p>
          <a:p>
            <a:pPr algn="ctr">
              <a:defRPr/>
            </a:pPr>
            <a:r>
              <a:rPr lang="it-IT" altLang="it-IT" sz="4800" b="1" dirty="0">
                <a:solidFill>
                  <a:srgbClr val="FF0000"/>
                </a:solidFill>
                <a:latin typeface="Albertus Extra Bold"/>
                <a:ea typeface="Calibri" pitchFamily="34" charset="0"/>
                <a:cs typeface="Times New Roman" pitchFamily="18" charset="0"/>
              </a:rPr>
              <a:t>3 febbraio</a:t>
            </a:r>
            <a:endParaRPr lang="it-IT" altLang="it-IT" sz="600" dirty="0"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it-IT" altLang="it-IT" sz="4000" b="1" dirty="0"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ore 18.00</a:t>
            </a:r>
            <a:r>
              <a:rPr lang="it-IT" altLang="it-IT" sz="4000" dirty="0"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 </a:t>
            </a:r>
          </a:p>
          <a:p>
            <a:pPr algn="ctr">
              <a:defRPr/>
            </a:pP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ea typeface="Calibri" pitchFamily="34" charset="0"/>
                <a:cs typeface="Estrangelo Edessa" pitchFamily="66" charset="0"/>
              </a:rPr>
              <a:t>Messa </a:t>
            </a:r>
          </a:p>
          <a:p>
            <a:pPr algn="ctr">
              <a:defRPr/>
            </a:pP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strangelo Edessa" pitchFamily="66" charset="0"/>
                <a:cs typeface="Estrangelo Edessa" pitchFamily="66" charset="0"/>
              </a:rPr>
              <a:t>e</a:t>
            </a:r>
          </a:p>
          <a:p>
            <a:pPr algn="ctr">
              <a:defRPr/>
            </a:pP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benedizione</a:t>
            </a:r>
          </a:p>
          <a:p>
            <a:pPr algn="ctr">
              <a:defRPr/>
            </a:pPr>
            <a:r>
              <a:rPr lang="it-IT" alt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della gola</a:t>
            </a:r>
          </a:p>
          <a:p>
            <a:pPr>
              <a:defRPr/>
            </a:pPr>
            <a:endParaRPr lang="it-IT" dirty="0"/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000">
                <a:latin typeface="Times" pitchFamily="18" charset="0"/>
              </a:rPr>
              <a:t>Il Signore sia con voi.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>
                <a:latin typeface="Times" pitchFamily="18" charset="0"/>
              </a:rPr>
              <a:t>E con il tuo spirito. </a:t>
            </a:r>
            <a:endParaRPr lang="it-IT" altLang="it-IT" sz="4000">
              <a:latin typeface="Times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4000">
              <a:latin typeface="Times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>
                <a:latin typeface="Times" pitchFamily="18" charset="0"/>
              </a:rPr>
              <a:t>Vi benedica Dio onnipotente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>
                <a:latin typeface="Times" pitchFamily="18" charset="0"/>
              </a:rPr>
              <a:t>Padre e Figlio e Spirito Santo.		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>
                <a:latin typeface="Times" pitchFamily="18" charset="0"/>
              </a:rPr>
              <a:t>Amen. </a:t>
            </a:r>
            <a:endParaRPr lang="it-IT" altLang="it-IT" sz="4000">
              <a:latin typeface="Times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it-IT" altLang="it-IT" sz="4000">
              <a:latin typeface="Times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>
                <a:latin typeface="Times" pitchFamily="18" charset="0"/>
              </a:rPr>
              <a:t>Nel nome del Signore: andate in pace.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>
                <a:latin typeface="Times" pitchFamily="18" charset="0"/>
              </a:rPr>
              <a:t>Rendiamo grazie a Dio. </a:t>
            </a:r>
            <a:endParaRPr lang="it-IT" altLang="it-IT" sz="4000">
              <a:latin typeface="Times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 descr="http://www.comune.forni-avoltri.ud.it/Servizi/Fotogallery/immagini/P1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633820" cy="6001643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Ciao a tutti</a:t>
            </a:r>
          </a:p>
          <a:p>
            <a:pPr algn="ctr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e</a:t>
            </a:r>
          </a:p>
          <a:p>
            <a:pPr algn="ctr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buona </a:t>
            </a:r>
          </a:p>
          <a:p>
            <a:pPr algn="ctr">
              <a:defRPr/>
            </a:pPr>
            <a:r>
              <a:rPr lang="it-IT" sz="96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Magneto" pitchFamily="82" charset="0"/>
              </a:rPr>
              <a:t>domenica</a:t>
            </a: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http://www.qualcosadime.net/preBB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5929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WordArt 2"/>
          <p:cNvSpPr>
            <a:spLocks noChangeArrowheads="1" noChangeShapeType="1" noTextEdit="1"/>
          </p:cNvSpPr>
          <p:nvPr/>
        </p:nvSpPr>
        <p:spPr bwMode="auto">
          <a:xfrm>
            <a:off x="731838" y="773113"/>
            <a:ext cx="7680325" cy="5311775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0"/>
                <a:gd name="adj2" fmla="val 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NON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SO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PROPRIO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COME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3600" kern="10" spc="1800">
                <a:ln w="12700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33CCFF"/>
                </a:solidFill>
                <a:effectLst>
                  <a:outerShdw dist="63500" dir="1379980" algn="ctr" rotWithShape="0">
                    <a:srgbClr val="000099"/>
                  </a:outerShdw>
                </a:effectLst>
                <a:latin typeface="Times"/>
              </a:rPr>
              <a:t>FAR</a:t>
            </a:r>
          </a:p>
        </p:txBody>
      </p:sp>
    </p:spTree>
    <p:extLst>
      <p:ext uri="{BB962C8B-B14F-4D97-AF65-F5344CB8AC3E}">
        <p14:creationId xmlns:p14="http://schemas.microsoft.com/office/powerpoint/2010/main" xmlns="" val="295421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066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7" descr="cie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Non so proprio come far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per ringraziare il mio Signor;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mi ha dato i cieli da guardar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  <p:extLst>
      <p:ext uri="{BB962C8B-B14F-4D97-AF65-F5344CB8AC3E}">
        <p14:creationId xmlns:p14="http://schemas.microsoft.com/office/powerpoint/2010/main" xmlns="" val="138593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www.cubanite.com/foto/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214313"/>
            <a:ext cx="9144000" cy="76993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 cieli da guardar,</a:t>
            </a:r>
            <a:endParaRPr lang="it-IT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285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00">
              <a:alpha val="50196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la bocca per cantar, </a:t>
            </a:r>
            <a:endParaRPr lang="it-IT" sz="18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841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11FFFC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il mondo per amar, </a:t>
            </a:r>
            <a:endParaRPr lang="it-IT" sz="1800" dirty="0">
              <a:solidFill>
                <a:srgbClr val="00206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41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14375" y="2357438"/>
            <a:ext cx="7821613" cy="1446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 </a:t>
            </a:r>
            <a:b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4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 tanta gioia dentro il cuor.</a:t>
            </a:r>
          </a:p>
        </p:txBody>
      </p:sp>
    </p:spTree>
    <p:extLst>
      <p:ext uri="{BB962C8B-B14F-4D97-AF65-F5344CB8AC3E}">
        <p14:creationId xmlns:p14="http://schemas.microsoft.com/office/powerpoint/2010/main" xmlns="" val="11681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000875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800">
                <a:latin typeface="Calibri" pitchFamily="34" charset="0"/>
              </a:rPr>
              <a:t>Dio, Padre buono, che ci perdona sempre quando siamo pentiti di vero cuore, abbia misericordia di noi, perdoni i nostri peccati e ci conduca alla vita eterna.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800" b="1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CasellaDiTesto 1"/>
          <p:cNvSpPr txBox="1">
            <a:spLocks noChangeArrowheads="1"/>
          </p:cNvSpPr>
          <p:nvPr/>
        </p:nvSpPr>
        <p:spPr bwMode="auto">
          <a:xfrm>
            <a:off x="214313" y="0"/>
            <a:ext cx="89296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</a:rPr>
              <a:t>Gloria a Dio nell'alto dei cieli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</a:rPr>
              <a:t>e pace in terra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</a:rPr>
              <a:t>agli uomini </a:t>
            </a:r>
            <a:r>
              <a:rPr lang="it-IT" altLang="it-IT" sz="4000" b="1" dirty="0" smtClean="0">
                <a:latin typeface="Eras Bold ITC" pitchFamily="34" charset="0"/>
              </a:rPr>
              <a:t>amati dal Signore. </a:t>
            </a:r>
            <a:endParaRPr lang="it-IT" altLang="it-IT" sz="4000" b="1" dirty="0">
              <a:latin typeface="Eras Bold ITC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</a:rPr>
              <a:t>Noi ti lodiamo, ti benediciamo,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</a:rPr>
              <a:t>ti adoriamo, ti glorifichiamo,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</a:rPr>
              <a:t>ti rendiamo grazie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</a:rPr>
              <a:t>per la tua gloria immensa,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</a:rPr>
              <a:t>Signore Dio, Re del Cielo,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 dirty="0">
                <a:latin typeface="Eras Bold ITC" pitchFamily="34" charset="0"/>
              </a:rPr>
              <a:t>Dio Padre Onnipotente.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Signore, Figlio unigenito,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Gesù Cristo, Signore Dio,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Agnello di Dio, Figlio del Padre,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abbi pietà di noi;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che togli i peccati del mondo,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accogli la nostra supplica;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che siedi alla destra del Padre,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abbi pietà di noi.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ttangolo 1"/>
          <p:cNvSpPr>
            <a:spLocks noChangeArrowheads="1"/>
          </p:cNvSpPr>
          <p:nvPr/>
        </p:nvSpPr>
        <p:spPr bwMode="auto">
          <a:xfrm>
            <a:off x="214313" y="285750"/>
            <a:ext cx="892968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Perché tu solo il Santo,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solo il Signore,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tu solo l'Altissimo,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Gesù Cristo,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con lo Spirito Santo: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nella gloria di Dio Padre. 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Eras Bold ITC" pitchFamily="34" charset="0"/>
              </a:rPr>
              <a:t>Amen.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85750" y="923002"/>
            <a:ext cx="835818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000" dirty="0" smtClean="0">
                <a:latin typeface="+mn-lt"/>
                <a:ea typeface="Times New Roman" pitchFamily="18" charset="0"/>
              </a:rPr>
              <a:t>O Dio, che hai promesso ai poveri e agli umili la gioia del tuo regno, dona alla tua Chiesa di seguire con fiducia il suo Maestro e Signore sulla via delle beatitudini evangeliche. Egli è Dio, e vive e regna con te, nell’unità dello Spirito Santo, per tutti i secoli dei secoli. </a:t>
            </a:r>
            <a:r>
              <a:rPr lang="it-IT" sz="4000" dirty="0">
                <a:latin typeface="+mn-lt"/>
                <a:ea typeface="Times New Roman" pitchFamily="18" charset="0"/>
              </a:rPr>
              <a:t>		              </a:t>
            </a:r>
            <a:r>
              <a:rPr lang="it-IT" sz="4000" b="1" dirty="0">
                <a:latin typeface="+mn-lt"/>
                <a:ea typeface="Times New Roman" pitchFamily="18" charset="0"/>
              </a:rPr>
              <a:t>Amen.</a:t>
            </a:r>
            <a:r>
              <a:rPr lang="it-IT" sz="4000" dirty="0"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31747" name="Picture 8" descr="Tapezzer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29250" y="0"/>
            <a:ext cx="3059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285750" y="0"/>
            <a:ext cx="8572500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i="1">
                <a:latin typeface="Calibri" pitchFamily="34" charset="0"/>
                <a:ea typeface="Times New Roman" pitchFamily="18" charset="0"/>
                <a:cs typeface="Arial" pitchFamily="34" charset="0"/>
              </a:rPr>
              <a:t>Dal libro del profeta Sofonìa</a:t>
            </a:r>
            <a:endParaRPr lang="it-IT" altLang="it-IT" sz="400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latin typeface="Calibri" pitchFamily="34" charset="0"/>
                <a:ea typeface="Times New Roman" pitchFamily="18" charset="0"/>
                <a:cs typeface="Arial" pitchFamily="34" charset="0"/>
              </a:rPr>
              <a:t>Cercate il Signore, voi tutti, poveri della terra, che eseguite i suoi ordini, cercate la giustizia, cercate l’umiltà; forse potrete trovarvi al riparo nel giorno dell’ira del Signore. «Lascerò in mezzo a te un popolo umile e povero». 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ttangolo 1"/>
          <p:cNvSpPr>
            <a:spLocks noChangeArrowheads="1"/>
          </p:cNvSpPr>
          <p:nvPr/>
        </p:nvSpPr>
        <p:spPr bwMode="auto">
          <a:xfrm>
            <a:off x="214313" y="0"/>
            <a:ext cx="85725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Confiderà nel nome del Signore il resto d’Israele. Non commetteranno più iniquità e non proferiranno menzogna; non si troverà più nella loro bocca una lingua fraudolenta. Potranno pascolare e riposare senza che alcuno li molesti.</a:t>
            </a:r>
            <a:endParaRPr lang="it-IT" altLang="it-IT" sz="4000">
              <a:solidFill>
                <a:srgbClr val="000000"/>
              </a:solidFill>
              <a:latin typeface="Calibri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Parola di Dio.	</a:t>
            </a: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  <a:cs typeface="Times New Roman" pitchFamily="18" charset="0"/>
              </a:rPr>
              <a:t>Rendiamo grazie a Dio</a:t>
            </a:r>
            <a:endParaRPr lang="it-IT" altLang="it-IT" sz="40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1285852" y="1428736"/>
            <a:ext cx="6667348" cy="24288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Inverted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dirty="0">
                <a:ln w="19050">
                  <a:solidFill>
                    <a:srgbClr val="1F497D">
                      <a:tint val="1000"/>
                    </a:srgbClr>
                  </a:solidFill>
                  <a:prstDash val="solid"/>
                </a:ln>
                <a:solidFill>
                  <a:srgbClr val="9BBB59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Noi veniamo a Te</a:t>
            </a:r>
          </a:p>
        </p:txBody>
      </p:sp>
    </p:spTree>
    <p:extLst>
      <p:ext uri="{BB962C8B-B14F-4D97-AF65-F5344CB8AC3E}">
        <p14:creationId xmlns:p14="http://schemas.microsoft.com/office/powerpoint/2010/main" xmlns="" val="64624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0" y="0"/>
            <a:ext cx="7085013" cy="923925"/>
          </a:xfrm>
          <a:prstGeom prst="rect">
            <a:avLst/>
          </a:prstGeom>
          <a:noFill/>
          <a:ln>
            <a:noFill/>
          </a:ln>
          <a:effectLst>
            <a:outerShdw dist="63500" dir="3187806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it-IT" sz="5400" b="1" i="1">
                <a:solidFill>
                  <a:srgbClr val="FF140C"/>
                </a:solidFill>
                <a:latin typeface="Comic Sans MS" pitchFamily="66" charset="0"/>
              </a:rPr>
              <a:t> Salmo responsoriale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500063" y="3643313"/>
            <a:ext cx="7689850" cy="317023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400" i="1" dirty="0">
                <a:solidFill>
                  <a:srgbClr val="940C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rgbClr val="940C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Signore rimane </a:t>
            </a:r>
          </a:p>
          <a:p>
            <a:pPr>
              <a:defRPr/>
            </a:pPr>
            <a:r>
              <a:rPr lang="it-IT" sz="4000" b="1" i="1" dirty="0">
                <a:solidFill>
                  <a:srgbClr val="940C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fedele per sempre</a:t>
            </a:r>
          </a:p>
          <a:p>
            <a:pPr>
              <a:defRPr/>
            </a:pPr>
            <a:r>
              <a:rPr lang="it-IT" sz="4000" b="1" i="1" dirty="0">
                <a:solidFill>
                  <a:srgbClr val="940C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rende giustizia agli oppressi, </a:t>
            </a:r>
          </a:p>
          <a:p>
            <a:pPr>
              <a:defRPr/>
            </a:pPr>
            <a:r>
              <a:rPr lang="it-IT" sz="4000" b="1" i="1" dirty="0">
                <a:solidFill>
                  <a:srgbClr val="940C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dà il pane agli affamati. </a:t>
            </a:r>
          </a:p>
          <a:p>
            <a:pPr>
              <a:defRPr/>
            </a:pPr>
            <a:r>
              <a:rPr lang="it-IT" sz="4000" b="1" i="1" dirty="0">
                <a:solidFill>
                  <a:srgbClr val="940C07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Signore libera i prigionieri.</a:t>
            </a:r>
            <a:r>
              <a:rPr lang="it-IT" sz="4000" dirty="0">
                <a:latin typeface="Times" charset="0"/>
              </a:rPr>
              <a:t> </a:t>
            </a:r>
            <a:endParaRPr lang="ca-ES" sz="4000" b="1" i="1" dirty="0">
              <a:solidFill>
                <a:srgbClr val="940C07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2500313" y="1285875"/>
            <a:ext cx="6259512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it-IT" sz="1400" b="1" i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altLang="it-IT" sz="4000" b="1" i="1">
                <a:solidFill>
                  <a:srgbClr val="FFFF00"/>
                </a:solidFill>
                <a:latin typeface="Comic Sans MS" pitchFamily="66" charset="0"/>
              </a:rPr>
              <a:t>Beati i poveri in spirito.</a:t>
            </a:r>
            <a:endParaRPr lang="ca-ES" altLang="it-IT" sz="4000" b="1" i="1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6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  <p:bldP spid="7172" grpId="0" animBg="1" autoUpdateAnimBg="0"/>
      <p:bldP spid="7173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11125" y="1279525"/>
            <a:ext cx="89535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Signore ridona la vista ai ciechi,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Signore rialza chi è caduto,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Signore ama i giusti, </a:t>
            </a:r>
          </a:p>
          <a:p>
            <a:pPr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il Signore protegge i forestieri.</a:t>
            </a:r>
            <a:r>
              <a:rPr lang="it-IT" sz="4000" dirty="0">
                <a:solidFill>
                  <a:srgbClr val="FF0000"/>
                </a:solidFill>
                <a:latin typeface="Comic Sans MS" pitchFamily="66" charset="0"/>
              </a:rPr>
              <a:t> </a:t>
            </a:r>
            <a:endParaRPr lang="ca-ES" sz="40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714625" y="4643438"/>
            <a:ext cx="6259513" cy="7080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a-ES" altLang="it-IT" sz="1400" b="1" i="1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altLang="it-IT" sz="4000" b="1" i="1">
                <a:solidFill>
                  <a:srgbClr val="FFFF00"/>
                </a:solidFill>
                <a:latin typeface="Comic Sans MS" pitchFamily="66" charset="0"/>
              </a:rPr>
              <a:t>Beati i poveri in spirito.</a:t>
            </a:r>
            <a:endParaRPr lang="ca-ES" altLang="it-IT" sz="4000" b="1" i="1">
              <a:solidFill>
                <a:srgbClr val="FFFF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  <p:bldP spid="5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5750" y="357188"/>
            <a:ext cx="8666163" cy="3170237"/>
          </a:xfrm>
          <a:prstGeom prst="rect">
            <a:avLst/>
          </a:prstGeom>
          <a:solidFill>
            <a:srgbClr val="FFFFCC">
              <a:alpha val="52941"/>
            </a:srgb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400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Egli sostiene l’orfano e la vedova,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ma sconvolge le vie dei malvagi.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Signore regna per sempre,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il tuo Dio, o Sion,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di generazione in generazione.</a:t>
            </a: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5394325"/>
            <a:ext cx="62595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14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Beati i poveri in spirito.</a:t>
            </a:r>
            <a:endParaRPr lang="ca-ES" sz="4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>
    <p:zoom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  <p:bldP spid="5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4" name="Picture 6" descr="Risultati immagini per beatitudi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1950" y="6439"/>
            <a:ext cx="9505950" cy="687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-257577" y="742705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82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2857500" y="2571750"/>
            <a:ext cx="585787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800" b="1">
                <a:solidFill>
                  <a:srgbClr val="FFFF00"/>
                </a:solidFill>
                <a:latin typeface="Times" pitchFamily="18" charset="0"/>
              </a:rPr>
              <a:t>Rallegratevi, esultate,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800" b="1">
                <a:solidFill>
                  <a:srgbClr val="FFFF00"/>
                </a:solidFill>
                <a:latin typeface="Times" pitchFamily="18" charset="0"/>
              </a:rPr>
              <a:t>perché grande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800" b="1">
                <a:solidFill>
                  <a:srgbClr val="FFFF00"/>
                </a:solidFill>
                <a:latin typeface="Times" pitchFamily="18" charset="0"/>
              </a:rPr>
              <a:t>è la vostra ricompensa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800" b="1">
                <a:solidFill>
                  <a:srgbClr val="FFFF00"/>
                </a:solidFill>
                <a:latin typeface="Times" pitchFamily="18" charset="0"/>
              </a:rPr>
              <a:t>nei cieli.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utoUpdateAnimBg="0"/>
      <p:bldP spid="49156" grpId="0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ttangolo 1"/>
          <p:cNvSpPr>
            <a:spLocks noChangeArrowheads="1"/>
          </p:cNvSpPr>
          <p:nvPr/>
        </p:nvSpPr>
        <p:spPr bwMode="auto">
          <a:xfrm>
            <a:off x="214313" y="214313"/>
            <a:ext cx="6357937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>
              <a:spcBef>
                <a:spcPct val="0"/>
              </a:spcBef>
              <a:buFontTx/>
              <a:buNone/>
            </a:pPr>
            <a:endParaRPr lang="it-IT" altLang="it-IT" sz="4000" b="1">
              <a:solidFill>
                <a:srgbClr val="000000"/>
              </a:solidFill>
              <a:latin typeface="Calibri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latin typeface="Calibri" pitchFamily="34" charset="0"/>
              </a:rPr>
              <a:t>Dal Vangelo secondo Matteo.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it-IT" alt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alt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8917" name="Picture 5" descr="Immagine correlat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43210" y="3332408"/>
            <a:ext cx="4700789" cy="352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Rectangle 1"/>
          <p:cNvSpPr>
            <a:spLocks noChangeArrowheads="1"/>
          </p:cNvSpPr>
          <p:nvPr/>
        </p:nvSpPr>
        <p:spPr bwMode="auto">
          <a:xfrm>
            <a:off x="0" y="0"/>
            <a:ext cx="8501063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+mn-lt"/>
                <a:ea typeface="Times New Roman" pitchFamily="18" charset="0"/>
                <a:cs typeface="Times New Roman" pitchFamily="18" charset="0"/>
              </a:rPr>
              <a:t>In quel tempo, vedendo le folle, Gesù salì sul monte: si pose a sedere e si avvicinarono a lui i suoi discepoli. Si mise a parlare e insegnava loro dicendo:</a:t>
            </a:r>
            <a:endParaRPr lang="it-IT" sz="4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ttangolo 1"/>
          <p:cNvSpPr>
            <a:spLocks noChangeArrowheads="1"/>
          </p:cNvSpPr>
          <p:nvPr/>
        </p:nvSpPr>
        <p:spPr bwMode="auto">
          <a:xfrm>
            <a:off x="500063" y="0"/>
            <a:ext cx="821531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«Beati i poveri in spirito,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perché di essi è il regno dei cieli.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Beati quelli che sono nel pianto,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perché saranno consolati.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Beati i miti,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perché avranno in eredità la terra.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Beati quelli che hanno fame e sete della giustizia,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perché saranno saziati.</a:t>
            </a:r>
            <a:endParaRPr lang="it-IT" altLang="it-IT" sz="4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ttangolo 1"/>
          <p:cNvSpPr>
            <a:spLocks noChangeArrowheads="1"/>
          </p:cNvSpPr>
          <p:nvPr/>
        </p:nvSpPr>
        <p:spPr bwMode="auto">
          <a:xfrm>
            <a:off x="357188" y="0"/>
            <a:ext cx="8143875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Beati i misericordiosi,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perché troveranno misericordia.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Beati i puri di cuore,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perché vedranno Dio.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Beati gli operatori di pace,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perché saranno chiamati figli di Dio.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Beati i perseguitati per la giustizia,</a:t>
            </a:r>
            <a:endParaRPr lang="it-IT" altLang="it-IT" sz="4000">
              <a:solidFill>
                <a:srgbClr val="000000"/>
              </a:solidFill>
            </a:endParaRPr>
          </a:p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perché di essi è il regno dei cieli.</a:t>
            </a:r>
            <a:endParaRPr lang="it-IT" altLang="it-IT" sz="4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ttangolo 1"/>
          <p:cNvSpPr>
            <a:spLocks noChangeArrowheads="1"/>
          </p:cNvSpPr>
          <p:nvPr/>
        </p:nvSpPr>
        <p:spPr bwMode="auto">
          <a:xfrm>
            <a:off x="357188" y="0"/>
            <a:ext cx="8501062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it-IT" altLang="it-IT" sz="4000">
                <a:solidFill>
                  <a:srgbClr val="000000"/>
                </a:solidFill>
                <a:cs typeface="Times New Roman" pitchFamily="18" charset="0"/>
              </a:rPr>
              <a:t>Beati voi quando vi insulteranno, vi perseguiteranno e, mentendo, diranno ogni sorta di male contro di voi per causa mia. Rallegratevi ed esultate, perché grande è la vostra ricompensa nei cieli».</a:t>
            </a:r>
            <a:endParaRPr lang="it-IT" altLang="it-IT" sz="40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Immagine 5" descr="0793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" y="0"/>
            <a:ext cx="5357813" cy="656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44036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116290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Pilato, morì e fu sepolto. Il terzo giorno è risuscitato, secondo le Scritture, è salito al cielo, siede alla destra del Padre. E di nuovo verrà, nella gloria, per giudicare i vivi e i morti, e il suo regno non avrà fine.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nello Spirito Santo, che è Signore e dà la vita, e procede dal Padre e dal Figlio. Con il Padre e il Figlio è adorato e glorificato, e ha parlato per mezzo dei profeti. Credo la Chiesa, una santa cattolica e apostolica. Professo un solo battesimo per il perdono dei peccati. Aspetto la risurrezione dei morti 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it-IT" dirty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142976" y="1857364"/>
            <a:ext cx="6757701" cy="175432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5400" b="1" dirty="0">
                <a:ln w="11430"/>
                <a:gradFill>
                  <a:gsLst>
                    <a:gs pos="0">
                      <a:srgbClr val="333399">
                        <a:tint val="70000"/>
                        <a:satMod val="245000"/>
                      </a:srgbClr>
                    </a:gs>
                    <a:gs pos="75000">
                      <a:srgbClr val="333399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99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"/>
              </a:rPr>
              <a:t>FRUTTO DELLA NOSTRA TERRA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5" descr="m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000125" y="285750"/>
            <a:ext cx="75707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Frutto della nostra terra,</a:t>
            </a:r>
            <a:endParaRPr lang="it-IT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3" descr="messa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357158" y="285728"/>
            <a:ext cx="8417689" cy="923330"/>
          </a:xfrm>
          <a:prstGeom prst="rect">
            <a:avLst/>
          </a:prstGeom>
          <a:solidFill>
            <a:srgbClr val="8FD2FF">
              <a:alpha val="58824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b="1" dirty="0">
                <a:solidFill>
                  <a:srgbClr val="000000"/>
                </a:solidFill>
                <a:effectLst>
                  <a:outerShdw blurRad="12700" dist="50800" dir="3600000" algn="ctr" rotWithShape="0">
                    <a:srgbClr val="FFFFFF"/>
                  </a:outerShdw>
                </a:effectLst>
                <a:latin typeface="Arial"/>
                <a:ea typeface="Times New Roman" pitchFamily="18" charset="0"/>
              </a:rPr>
              <a:t>del lavoro di ogni uomo: </a:t>
            </a:r>
            <a:endParaRPr lang="it-IT" sz="3600" b="1" dirty="0">
              <a:solidFill>
                <a:srgbClr val="000000"/>
              </a:solidFill>
              <a:effectLst>
                <a:outerShdw blurRad="12700" dist="50800" dir="3600000" algn="ctr" rotWithShape="0">
                  <a:srgbClr val="FFFFFF"/>
                </a:outerShdw>
              </a:effectLst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200605030918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57224" y="428604"/>
            <a:ext cx="7148111" cy="923330"/>
          </a:xfrm>
          <a:prstGeom prst="rect">
            <a:avLst/>
          </a:prstGeom>
          <a:solidFill>
            <a:srgbClr val="0066FF">
              <a:alpha val="58824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dirty="0">
                <a:ln>
                  <a:solidFill>
                    <a:srgbClr val="FFFFFF"/>
                  </a:solidFill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pane della nostra vita, </a:t>
            </a:r>
            <a:endParaRPr lang="it-IT" sz="3600" dirty="0">
              <a:ln>
                <a:solidFill>
                  <a:srgbClr val="FFFFFF"/>
                </a:solidFill>
              </a:ln>
              <a:solidFill>
                <a:srgbClr val="FFFFFF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3" descr="Pranzo%20bambin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785813" y="357188"/>
            <a:ext cx="7872412" cy="1016000"/>
          </a:xfrm>
          <a:prstGeom prst="rect">
            <a:avLst/>
          </a:prstGeom>
          <a:solidFill>
            <a:srgbClr val="0066FF">
              <a:alpha val="56078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cibo della quotidianità</a:t>
            </a:r>
            <a:r>
              <a:rPr lang="it-IT" sz="4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. </a:t>
            </a:r>
            <a:endParaRPr lang="it-IT" dirty="0">
              <a:solidFill>
                <a:srgbClr val="FFFFFF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3" descr="eucarist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500688" y="0"/>
            <a:ext cx="36433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Tu che lo prendevi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un giorno,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lo spezzavi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per i tuoi,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oggi vieni in questo pane, cibo vero dell’umanità.</a:t>
            </a:r>
            <a:endParaRPr lang="it-IT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3349359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86125" y="285750"/>
            <a:ext cx="5457825" cy="1108075"/>
          </a:xfrm>
          <a:prstGeom prst="rect">
            <a:avLst/>
          </a:prstGeom>
          <a:solidFill>
            <a:srgbClr val="0066FF">
              <a:alpha val="58039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E sarò pane, </a:t>
            </a:r>
            <a:endParaRPr lang="it-IT" sz="4400" dirty="0">
              <a:solidFill>
                <a:srgbClr val="FFFFFF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429000" y="285750"/>
            <a:ext cx="4894263" cy="1108075"/>
          </a:xfrm>
          <a:prstGeom prst="rect">
            <a:avLst/>
          </a:prstGeom>
          <a:solidFill>
            <a:srgbClr val="0066FF"/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6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e sarò vino </a:t>
            </a:r>
            <a:endParaRPr lang="it-IT" sz="4400" dirty="0">
              <a:solidFill>
                <a:srgbClr val="FFFFFF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 descr="eucarist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nella mia vita, nelle tue mani. </a:t>
            </a:r>
            <a:endParaRPr lang="it-IT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0" descr="Immagin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Ti accoglierò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dentro di me farò di me un’offerta viva, un sacrificio gradito a te.</a:t>
            </a:r>
            <a:endParaRPr lang="it-IT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5" descr="ma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857250" y="285750"/>
            <a:ext cx="7570788" cy="923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Frutto della nostra terra,</a:t>
            </a:r>
            <a:endParaRPr lang="it-IT" sz="36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 descr="messa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5750" y="357188"/>
            <a:ext cx="8567738" cy="1016000"/>
          </a:xfrm>
          <a:prstGeom prst="rect">
            <a:avLst/>
          </a:prstGeom>
          <a:solidFill>
            <a:schemeClr val="bg1">
              <a:alpha val="58824"/>
            </a:scheme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6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del lavoro di ogni uomo: </a:t>
            </a:r>
            <a:endParaRPr lang="it-IT" sz="6000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3" descr="PICT00081-200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00063" y="357188"/>
            <a:ext cx="8054975" cy="1016000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vino delle nostre vigne,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http://rsb.provincia.brescia.it/ddbrescia5/colombo/colombofoto/mens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14313" y="285750"/>
            <a:ext cx="8724900" cy="923925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5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sulla mensa dei fratelli tuoi.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4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0775"/>
            <a:ext cx="9144000" cy="573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42875" y="0"/>
            <a:ext cx="7929563" cy="2641600"/>
          </a:xfrm>
          <a:prstGeom prst="rect">
            <a:avLst/>
          </a:prstGeom>
          <a:solidFill>
            <a:srgbClr val="FFFF99">
              <a:alpha val="58824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lIns="71415" tIns="101568" bIns="76176" anchor="ctr">
            <a:spAutoFit/>
          </a:bodyPr>
          <a:lstStyle/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Tu che lo prendevi un giorno,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lo bevevi con i tuoi,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oggi vieni in questo vino, </a:t>
            </a:r>
          </a:p>
          <a:p>
            <a:pPr algn="just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e ti doni per la vita mia.</a:t>
            </a:r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://www.cucinainsimpatia.eu/files/posted_images/user_309_dsc0128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29063" y="357188"/>
            <a:ext cx="4759325" cy="1016000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E sarò pane,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30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428596" y="4500570"/>
            <a:ext cx="8286776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Tu, maestro degli uomini,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Tu ci chiami all’ascolto</a:t>
            </a:r>
          </a:p>
        </p:txBody>
      </p:sp>
    </p:spTree>
    <p:extLst>
      <p:ext uri="{BB962C8B-B14F-4D97-AF65-F5344CB8AC3E}">
        <p14:creationId xmlns:p14="http://schemas.microsoft.com/office/powerpoint/2010/main" xmlns="" val="3013619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://lasiciliaatavola.sicilian.net/shop/images/scherz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2125"/>
          </a:xfrm>
          <a:prstGeom prst="rect">
            <a:avLst/>
          </a:prstGeom>
          <a:solidFill>
            <a:srgbClr val="0099FF">
              <a:alpha val="58823"/>
            </a:srgbClr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929188" y="142875"/>
            <a:ext cx="4162425" cy="1016000"/>
          </a:xfrm>
          <a:prstGeom prst="rect">
            <a:avLst/>
          </a:prstGeom>
          <a:solidFill>
            <a:srgbClr val="0099FF">
              <a:alpha val="58824"/>
            </a:srgbClr>
          </a:solidFill>
        </p:spPr>
        <p:txBody>
          <a:bodyPr wrap="none">
            <a:spAutoFit/>
          </a:bodyPr>
          <a:lstStyle/>
          <a:p>
            <a:pPr>
              <a:defRPr/>
            </a:pPr>
            <a:r>
              <a:rPr lang="it-IT" sz="6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e sarò vino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3" descr="eucarist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495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5500688" y="785813"/>
            <a:ext cx="36433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nella mia vita, nelle tue mani. </a:t>
            </a:r>
            <a:endParaRPr lang="it-IT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0" descr="Immagine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68850" cy="6858000"/>
          </a:xfrm>
          <a:prstGeom prst="rect">
            <a:avLst/>
          </a:prstGeom>
          <a:noFill/>
          <a:ln w="38100">
            <a:pattFill prst="horzBrick">
              <a:fgClr>
                <a:srgbClr val="CC0066"/>
              </a:fgClr>
              <a:bgClr>
                <a:srgbClr val="660066"/>
              </a:bgClr>
            </a:patt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929188" y="428625"/>
            <a:ext cx="3857625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Ti accoglierò</a:t>
            </a:r>
          </a:p>
          <a:p>
            <a:pPr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Times New Roman" pitchFamily="18" charset="0"/>
              </a:rPr>
              <a:t>dentro di me farò di me un’offerta viva, un sacrificio gradito a te.</a:t>
            </a:r>
            <a:endParaRPr lang="it-IT" dirty="0">
              <a:solidFill>
                <a:srgbClr val="000000"/>
              </a:solidFill>
              <a:latin typeface="Time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1692_N51_st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  <a:p>
            <a:pPr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, Osanna</a:t>
            </a:r>
          </a:p>
        </p:txBody>
      </p:sp>
    </p:spTree>
    <p:extLst>
      <p:ext uri="{BB962C8B-B14F-4D97-AF65-F5344CB8AC3E}">
        <p14:creationId xmlns="" xmlns:p14="http://schemas.microsoft.com/office/powerpoint/2010/main" val="1973091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196-1-zoom-1-pallonci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051720" y="4277131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24549344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Fede\Desktop\cielo21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04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508160" y="4316155"/>
            <a:ext cx="6143625" cy="255428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I cieli e la terra o Signore,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  <a:cs typeface="Arial" charset="0"/>
              </a:rPr>
              <a:t>sono pieni di Te</a:t>
            </a:r>
          </a:p>
        </p:txBody>
      </p:sp>
    </p:spTree>
    <p:extLst>
      <p:ext uri="{BB962C8B-B14F-4D97-AF65-F5344CB8AC3E}">
        <p14:creationId xmlns="" xmlns:p14="http://schemas.microsoft.com/office/powerpoint/2010/main" val="26918857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Fede\Desktop\palloncini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9947" cy="68722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9535" y="4325790"/>
            <a:ext cx="7000875" cy="2554288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9756250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image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6243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678656" y="4308151"/>
            <a:ext cx="7786687" cy="2554287"/>
          </a:xfrm>
          <a:prstGeom prst="rect">
            <a:avLst/>
          </a:prstGeom>
          <a:solidFill>
            <a:srgbClr val="FFFFFF">
              <a:alpha val="63137"/>
            </a:srgb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Benedetto colui che viene, </a:t>
            </a:r>
          </a:p>
          <a:p>
            <a:pPr algn="ctr"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nel nome del Signor </a:t>
            </a:r>
          </a:p>
        </p:txBody>
      </p:sp>
    </p:spTree>
    <p:extLst>
      <p:ext uri="{BB962C8B-B14F-4D97-AF65-F5344CB8AC3E}">
        <p14:creationId xmlns="" xmlns:p14="http://schemas.microsoft.com/office/powerpoint/2010/main" val="30763746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285720" y="928670"/>
            <a:ext cx="3571900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rinnovi con noi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l’alleanza d’amore infinito.</a:t>
            </a:r>
          </a:p>
        </p:txBody>
      </p:sp>
      <p:pic>
        <p:nvPicPr>
          <p:cNvPr id="3" name="Immagine 2" descr="372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9058" y="214290"/>
            <a:ext cx="5214942" cy="6500834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91995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abbraccio-di-gioia.jpg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071562" y="4279605"/>
            <a:ext cx="7000875" cy="2554288"/>
          </a:xfrm>
          <a:prstGeom prst="rect">
            <a:avLst/>
          </a:prstGeom>
          <a:solidFill>
            <a:srgbClr val="FFFFFF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eh, Osanna eh, </a:t>
            </a:r>
          </a:p>
          <a:p>
            <a:pPr>
              <a:defRPr/>
            </a:pPr>
            <a:r>
              <a:rPr lang="it-IT" sz="4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charset="0"/>
              </a:rPr>
              <a:t>Osanna a Cristo Signor.</a:t>
            </a:r>
          </a:p>
        </p:txBody>
      </p:sp>
    </p:spTree>
    <p:extLst>
      <p:ext uri="{BB962C8B-B14F-4D97-AF65-F5344CB8AC3E}">
        <p14:creationId xmlns="" xmlns:p14="http://schemas.microsoft.com/office/powerpoint/2010/main" val="98127997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Immagine 3" descr="Eucaristia 7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solidFill>
                  <a:prstClr val="black"/>
                </a:solidFill>
                <a:latin typeface="Times" charset="0"/>
                <a:cs typeface="Arial" charset="0"/>
              </a:rPr>
              <a:t>Mistero della fede.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it-IT" sz="1800" dirty="0">
              <a:solidFill>
                <a:prstClr val="black"/>
              </a:solidFill>
              <a:latin typeface="Times" charset="0"/>
              <a:cs typeface="Arial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Annunziamo la tua morte, Signore,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proclamiamo la tua risurrezione,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Arial" charset="0"/>
              </a:rPr>
              <a:t>nell'attesa della tua venuta.</a:t>
            </a:r>
          </a:p>
        </p:txBody>
      </p:sp>
    </p:spTree>
    <p:extLst>
      <p:ext uri="{BB962C8B-B14F-4D97-AF65-F5344CB8AC3E}">
        <p14:creationId xmlns:p14="http://schemas.microsoft.com/office/powerpoint/2010/main" xmlns="" val="3581819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56662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Immagine 2" descr="0015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Per Cristo,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con Cristo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e in Cristo,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a te, Dio Padre onnipotente,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nell'unità dello Spirito Santo,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ogni onore e gloria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Arial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0094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4171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7" descr="4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Padre nostro, che sei nei cieli,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santificato il tuo nome,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venga il tuo regno,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sia fatta la tua volontà,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in cielo così in terra.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Dacci oggi il nostro pane quotidiano,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rimetti a noi i nostri debiti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come </a:t>
            </a:r>
            <a:r>
              <a:rPr lang="it-IT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anche noi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li rimettiamo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ai nostri debitori,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e non </a:t>
            </a:r>
            <a:r>
              <a:rPr lang="it-IT" sz="36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abbandonarci alla </a:t>
            </a: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tentazione,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3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Arial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1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49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Tuo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è il regno,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tua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la potenza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e la gloria 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croce-di-cristo.jpg"/>
          <p:cNvPicPr>
            <a:picLocks noChangeAspect="1"/>
          </p:cNvPicPr>
          <p:nvPr/>
        </p:nvPicPr>
        <p:blipFill>
          <a:blip r:embed="rId2" cstate="email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86380" y="0"/>
            <a:ext cx="3857620" cy="68580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285720" y="117693"/>
            <a:ext cx="4786346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Noi veniamo a Te,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ti seguiamo, Signor,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solo tu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hai parole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di vita.</a:t>
            </a:r>
          </a:p>
        </p:txBody>
      </p:sp>
    </p:spTree>
    <p:extLst>
      <p:ext uri="{BB962C8B-B14F-4D97-AF65-F5344CB8AC3E}">
        <p14:creationId xmlns:p14="http://schemas.microsoft.com/office/powerpoint/2010/main" xmlns="" val="273429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3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830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035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2403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 sz="18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pic>
        <p:nvPicPr>
          <p:cNvPr id="102404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071688"/>
            <a:ext cx="9144000" cy="478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7" name="Rettangolo 2"/>
          <p:cNvSpPr>
            <a:spLocks noChangeArrowheads="1"/>
          </p:cNvSpPr>
          <p:nvPr/>
        </p:nvSpPr>
        <p:spPr bwMode="auto">
          <a:xfrm>
            <a:off x="2857500" y="0"/>
            <a:ext cx="628650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è </a:t>
            </a: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1" name="Rettangolo 1"/>
          <p:cNvSpPr>
            <a:spLocks noChangeArrowheads="1"/>
          </p:cNvSpPr>
          <p:nvPr/>
        </p:nvSpPr>
        <p:spPr bwMode="auto">
          <a:xfrm>
            <a:off x="5543550" y="1143000"/>
            <a:ext cx="36004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   viene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entra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nel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cuore,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srgbClr val="000000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428596" y="4000504"/>
            <a:ext cx="8572560" cy="258532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E rinascerà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dall’incontro con te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it-IT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ahoma" pitchFamily="34" charset="0"/>
                <a:ea typeface="Tahoma" pitchFamily="34" charset="0"/>
                <a:cs typeface="Tahoma" pitchFamily="34" charset="0"/>
              </a:rPr>
              <a:t>	una nuova umanità.</a:t>
            </a:r>
          </a:p>
        </p:txBody>
      </p:sp>
    </p:spTree>
    <p:extLst>
      <p:ext uri="{BB962C8B-B14F-4D97-AF65-F5344CB8AC3E}">
        <p14:creationId xmlns:p14="http://schemas.microsoft.com/office/powerpoint/2010/main" xmlns="" val="205647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23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Ora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ti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  stringo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Calibri" pitchFamily="34" charset="0"/>
              </a:rPr>
              <a:t>la mano </a:t>
            </a:r>
            <a:endParaRPr lang="it-IT" sz="660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8548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srgbClr val="000000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9310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9370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88798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097113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  <a:r>
              <a:rPr lang="it-IT" sz="4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colui</a:t>
            </a:r>
            <a:endParaRPr lang="it-IT" sz="40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72305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</a:t>
            </a:r>
            <a:r>
              <a:rPr lang="it-IT" sz="4000" dirty="0" smtClean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dell’Agnello. </a:t>
            </a:r>
            <a:endParaRPr lang="it-IT" sz="4000" dirty="0">
              <a:solidFill>
                <a:prstClr val="black"/>
              </a:solidFill>
              <a:latin typeface="Arial" pitchFamily="34" charset="0"/>
              <a:ea typeface="Times New Roman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80234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Risultati immagini per o signore non son degn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3816"/>
            <a:ext cx="9144000" cy="6926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solidFill>
            <a:srgbClr val="CCECFF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28025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37303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</a:rPr>
              <a:t>Nel nome </a:t>
            </a:r>
            <a:r>
              <a:rPr lang="it-IT" sz="4000" dirty="0">
                <a:latin typeface="Calibri" pitchFamily="34" charset="0"/>
              </a:rPr>
              <a:t>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</a:endParaRP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La grazia del Signore nostro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Gesù Cristo, l’amore di Dio Padre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e la comunione dello Spirito Santo </a:t>
            </a:r>
          </a:p>
          <a:p>
            <a:pPr>
              <a:defRPr/>
            </a:pPr>
            <a:r>
              <a:rPr lang="it-IT" sz="4000" dirty="0">
                <a:latin typeface="Calibri" pitchFamily="34" charset="0"/>
              </a:rPr>
              <a:t>siano 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71472" y="142852"/>
            <a:ext cx="7643866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osare, per 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5875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714348" y="3214686"/>
            <a:ext cx="8143932" cy="34470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"Getta al largo le tue reti insieme a me".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9554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2066" y="0"/>
            <a:ext cx="4071934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 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3976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428596" y="3143248"/>
            <a:ext cx="8572560" cy="344709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mondo che ci dai orizzonti nuovi,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vie di </a:t>
            </a:r>
            <a:r>
              <a:rPr lang="it-IT" sz="4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umanità…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6156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ChangeArrowheads="1"/>
          </p:cNvSpPr>
          <p:nvPr/>
        </p:nvSpPr>
        <p:spPr bwMode="auto">
          <a:xfrm>
            <a:off x="142844" y="0"/>
            <a:ext cx="7500990" cy="304698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mi ami più di tutto,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  segui me".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444985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20" y="357167"/>
            <a:ext cx="8858280" cy="2831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4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428596" y="0"/>
            <a:ext cx="8429684" cy="3785652"/>
          </a:xfrm>
          <a:prstGeom prst="rect">
            <a:avLst/>
          </a:prstGeom>
          <a:solidFill>
            <a:srgbClr val="FFFFCC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Navigando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il mare della storia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insieme a te,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tua barca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in mezzo a forti venti va.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528486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142976" y="0"/>
            <a:ext cx="7683514" cy="344709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Come un giorno a Pietro,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anche oggi dici a noi: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"Se tu credi in me,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tu non affonderai".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1908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129575"/>
            <a:ext cx="4071966" cy="65248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Saliremo in questa barca anche noi,il tuo vento soffia già sulle vele. Prenderemo il largo dove vuoi tu navigando insieme a te, Gesù.</a:t>
            </a:r>
            <a:r>
              <a:rPr lang="it-IT" sz="1800" dirty="0">
                <a:solidFill>
                  <a:prstClr val="black"/>
                </a:solidFill>
                <a:latin typeface="Calibri"/>
              </a:rPr>
              <a:t/>
            </a:r>
            <a:br>
              <a:rPr lang="it-IT" sz="1800" dirty="0">
                <a:solidFill>
                  <a:prstClr val="black"/>
                </a:solidFill>
                <a:latin typeface="Calibri"/>
              </a:rPr>
            </a:br>
            <a:endParaRPr lang="it-IT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9316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785786" y="2571744"/>
            <a:ext cx="7858180" cy="344709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Questo è il nostro tempo per osare, per andare,</a:t>
            </a:r>
            <a:b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Times New Roman" pitchFamily="18" charset="0"/>
              </a:rPr>
              <a:t>la parola che ci chiama è quella tua!</a:t>
            </a:r>
            <a: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4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lang="it-IT" sz="8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Times New Roman" pitchFamily="18" charset="0"/>
              </a:rPr>
            </a:br>
            <a:endParaRPr lang="it-IT" sz="1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66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0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5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6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Struttura predefinita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422</TotalTime>
  <Words>2158</Words>
  <Application>Microsoft Office PowerPoint</Application>
  <PresentationFormat>Presentazione su schermo (4:3)</PresentationFormat>
  <Paragraphs>377</Paragraphs>
  <Slides>119</Slides>
  <Notes>19</Notes>
  <HiddenSlides>0</HiddenSlides>
  <MMClips>0</MMClips>
  <ScaleCrop>false</ScaleCrop>
  <HeadingPairs>
    <vt:vector size="4" baseType="variant">
      <vt:variant>
        <vt:lpstr>Tema</vt:lpstr>
      </vt:variant>
      <vt:variant>
        <vt:i4>20</vt:i4>
      </vt:variant>
      <vt:variant>
        <vt:lpstr>Titoli diapositive</vt:lpstr>
      </vt:variant>
      <vt:variant>
        <vt:i4>119</vt:i4>
      </vt:variant>
    </vt:vector>
  </HeadingPairs>
  <TitlesOfParts>
    <vt:vector size="139" baseType="lpstr">
      <vt:lpstr>En blanco</vt:lpstr>
      <vt:lpstr>Tema di Office</vt:lpstr>
      <vt:lpstr>2_Struttura predefinita</vt:lpstr>
      <vt:lpstr>1_En blanco</vt:lpstr>
      <vt:lpstr>3_Struttura predefinita</vt:lpstr>
      <vt:lpstr>2_Tema di Office</vt:lpstr>
      <vt:lpstr>1_Tema di Office</vt:lpstr>
      <vt:lpstr>3_Tema di Office</vt:lpstr>
      <vt:lpstr>2_En blanco</vt:lpstr>
      <vt:lpstr>11_Tema di Office</vt:lpstr>
      <vt:lpstr>6_Tema di Office</vt:lpstr>
      <vt:lpstr>10_Tema di Office</vt:lpstr>
      <vt:lpstr>8_Tema di Office</vt:lpstr>
      <vt:lpstr>18_Tema di Office</vt:lpstr>
      <vt:lpstr>4_Tema di Office</vt:lpstr>
      <vt:lpstr>7_Tema di Office</vt:lpstr>
      <vt:lpstr>5_Struttura predefinita</vt:lpstr>
      <vt:lpstr>1_Struttura predefinita</vt:lpstr>
      <vt:lpstr>15_Tema di Office</vt:lpstr>
      <vt:lpstr>6_En blanco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Diapositiva 104</vt:lpstr>
      <vt:lpstr>Diapositiva 105</vt:lpstr>
      <vt:lpstr>Diapositiva 106</vt:lpstr>
      <vt:lpstr>Diapositiva 107</vt:lpstr>
      <vt:lpstr>Diapositiva 108</vt:lpstr>
      <vt:lpstr>Diapositiva 109</vt:lpstr>
      <vt:lpstr>Diapositiva 110</vt:lpstr>
      <vt:lpstr>Diapositiva 111</vt:lpstr>
      <vt:lpstr>Diapositiva 112</vt:lpstr>
      <vt:lpstr>Diapositiva 113</vt:lpstr>
      <vt:lpstr>Diapositiva 114</vt:lpstr>
      <vt:lpstr>Diapositiva 115</vt:lpstr>
      <vt:lpstr>Diapositiva 116</vt:lpstr>
      <vt:lpstr>Diapositiva 117</vt:lpstr>
      <vt:lpstr>Diapositiva 118</vt:lpstr>
      <vt:lpstr>Diapositiva 119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JOAN RAMIREZ</dc:creator>
  <cp:lastModifiedBy>Oreste</cp:lastModifiedBy>
  <cp:revision>27</cp:revision>
  <dcterms:created xsi:type="dcterms:W3CDTF">2005-01-18T19:32:50Z</dcterms:created>
  <dcterms:modified xsi:type="dcterms:W3CDTF">2023-01-18T05:28:08Z</dcterms:modified>
</cp:coreProperties>
</file>